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3"/>
  </p:notesMasterIdLst>
  <p:sldIdLst>
    <p:sldId id="376" r:id="rId2"/>
    <p:sldId id="377" r:id="rId3"/>
    <p:sldId id="378" r:id="rId4"/>
    <p:sldId id="379" r:id="rId5"/>
    <p:sldId id="380" r:id="rId6"/>
    <p:sldId id="381" r:id="rId7"/>
    <p:sldId id="382" r:id="rId8"/>
    <p:sldId id="383" r:id="rId9"/>
    <p:sldId id="384" r:id="rId10"/>
    <p:sldId id="385" r:id="rId11"/>
    <p:sldId id="386" r:id="rId12"/>
  </p:sldIdLst>
  <p:sldSz cx="9144000" cy="6858000" type="screen4x3"/>
  <p:notesSz cx="6858000" cy="9144000"/>
  <p:custDataLst>
    <p:tags r:id="rId14"/>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154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8B9099-CC0F-42C0-BA15-B52EFCDE1B1C}" type="datetimeFigureOut">
              <a:rPr lang="en-GB" smtClean="0"/>
              <a:t>02/01/2021</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C66A0A-070A-462A-9D6D-0C0B22521527}" type="slidenum">
              <a:rPr lang="en-GB" smtClean="0"/>
              <a:t>‹#›</a:t>
            </a:fld>
            <a:endParaRPr lang="en-GB" dirty="0"/>
          </a:p>
        </p:txBody>
      </p:sp>
    </p:spTree>
    <p:extLst>
      <p:ext uri="{BB962C8B-B14F-4D97-AF65-F5344CB8AC3E}">
        <p14:creationId xmlns:p14="http://schemas.microsoft.com/office/powerpoint/2010/main" val="3694831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bwMode="hidden">
          <a:xfrm>
            <a:off x="4572001" y="0"/>
            <a:ext cx="4571999" cy="685800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0" name="Rectangle 9"/>
          <p:cNvSpPr/>
          <p:nvPr/>
        </p:nvSpPr>
        <p:spPr bwMode="hidden">
          <a:xfrm>
            <a:off x="0" y="3429000"/>
            <a:ext cx="4572000" cy="1143000"/>
          </a:xfrm>
          <a:prstGeom prst="rect">
            <a:avLst/>
          </a:pr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dirty="0"/>
          </a:p>
        </p:txBody>
      </p:sp>
      <p:sp>
        <p:nvSpPr>
          <p:cNvPr id="2" name="Title 1"/>
          <p:cNvSpPr>
            <a:spLocks noGrp="1"/>
          </p:cNvSpPr>
          <p:nvPr>
            <p:ph type="ctrTitle" hasCustomPrompt="1"/>
          </p:nvPr>
        </p:nvSpPr>
        <p:spPr>
          <a:xfrm>
            <a:off x="457200" y="457201"/>
            <a:ext cx="3980260" cy="2514601"/>
          </a:xfrm>
        </p:spPr>
        <p:txBody>
          <a:bodyPr anchor="b" anchorCtr="0">
            <a:normAutofit/>
          </a:bodyPr>
          <a:lstStyle>
            <a:lvl1pPr algn="l">
              <a:lnSpc>
                <a:spcPct val="85000"/>
              </a:lnSpc>
              <a:defRPr sz="2700">
                <a:solidFill>
                  <a:schemeClr val="bg1"/>
                </a:solidFill>
              </a:defRPr>
            </a:lvl1pPr>
          </a:lstStyle>
          <a:p>
            <a:r>
              <a:rPr lang="en-GB" dirty="0"/>
              <a:t>[Presentation title]</a:t>
            </a:r>
          </a:p>
        </p:txBody>
      </p:sp>
      <p:sp>
        <p:nvSpPr>
          <p:cNvPr id="3" name="Subtitle 2"/>
          <p:cNvSpPr>
            <a:spLocks noGrp="1"/>
          </p:cNvSpPr>
          <p:nvPr>
            <p:ph type="subTitle" idx="1" hasCustomPrompt="1"/>
          </p:nvPr>
        </p:nvSpPr>
        <p:spPr>
          <a:xfrm>
            <a:off x="457200" y="3794760"/>
            <a:ext cx="398026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109465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Slide Lines 3">
    <p:bg>
      <p:bgPr>
        <a:solidFill>
          <a:srgbClr val="D04A02"/>
        </a:solidFill>
        <a:effectLst/>
      </p:bgPr>
    </p:bg>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7087502" y="3"/>
            <a:ext cx="2056499" cy="6857999"/>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7" name="Freeform 5">
            <a:extLst>
              <a:ext uri="{FF2B5EF4-FFF2-40B4-BE49-F238E27FC236}">
                <a16:creationId xmlns:a16="http://schemas.microsoft.com/office/drawing/2014/main" id="{A68B7C75-4FF3-3A46-AC74-0A57EF174CAA}"/>
              </a:ext>
            </a:extLst>
          </p:cNvPr>
          <p:cNvSpPr>
            <a:spLocks/>
          </p:cNvSpPr>
          <p:nvPr userDrawn="1"/>
        </p:nvSpPr>
        <p:spPr bwMode="white">
          <a:xfrm>
            <a:off x="-6350" y="2"/>
            <a:ext cx="9150350" cy="6862763"/>
          </a:xfrm>
          <a:custGeom>
            <a:avLst/>
            <a:gdLst>
              <a:gd name="T0" fmla="*/ 14239 w 19200"/>
              <a:gd name="T1" fmla="*/ 0 h 14399"/>
              <a:gd name="T2" fmla="*/ 14239 w 19200"/>
              <a:gd name="T3" fmla="*/ 0 h 14399"/>
              <a:gd name="T4" fmla="*/ 14239 w 19200"/>
              <a:gd name="T5" fmla="*/ 9227 h 14399"/>
              <a:gd name="T6" fmla="*/ 0 w 19200"/>
              <a:gd name="T7" fmla="*/ 9227 h 14399"/>
              <a:gd name="T8" fmla="*/ 0 w 19200"/>
              <a:gd name="T9" fmla="*/ 9869 h 14399"/>
              <a:gd name="T10" fmla="*/ 14239 w 19200"/>
              <a:gd name="T11" fmla="*/ 9869 h 14399"/>
              <a:gd name="T12" fmla="*/ 14239 w 19200"/>
              <a:gd name="T13" fmla="*/ 14399 h 14399"/>
              <a:gd name="T14" fmla="*/ 14881 w 19200"/>
              <a:gd name="T15" fmla="*/ 14399 h 14399"/>
              <a:gd name="T16" fmla="*/ 14881 w 19200"/>
              <a:gd name="T17" fmla="*/ 9869 h 14399"/>
              <a:gd name="T18" fmla="*/ 19200 w 19200"/>
              <a:gd name="T19" fmla="*/ 9869 h 14399"/>
              <a:gd name="T20" fmla="*/ 19200 w 19200"/>
              <a:gd name="T21" fmla="*/ 9227 h 14399"/>
              <a:gd name="T22" fmla="*/ 14881 w 19200"/>
              <a:gd name="T23" fmla="*/ 9227 h 14399"/>
              <a:gd name="T24" fmla="*/ 14881 w 19200"/>
              <a:gd name="T25" fmla="*/ 2789 h 14399"/>
              <a:gd name="T26" fmla="*/ 19200 w 19200"/>
              <a:gd name="T27" fmla="*/ 2789 h 14399"/>
              <a:gd name="T28" fmla="*/ 19200 w 19200"/>
              <a:gd name="T29" fmla="*/ 2147 h 14399"/>
              <a:gd name="T30" fmla="*/ 14881 w 19200"/>
              <a:gd name="T31" fmla="*/ 2147 h 14399"/>
              <a:gd name="T32" fmla="*/ 14881 w 19200"/>
              <a:gd name="T33" fmla="*/ 0 h 14399"/>
              <a:gd name="T34" fmla="*/ 14239 w 19200"/>
              <a:gd name="T35" fmla="*/ 0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200" h="14399">
                <a:moveTo>
                  <a:pt x="14239" y="0"/>
                </a:moveTo>
                <a:lnTo>
                  <a:pt x="14239" y="0"/>
                </a:lnTo>
                <a:lnTo>
                  <a:pt x="14239" y="9227"/>
                </a:lnTo>
                <a:lnTo>
                  <a:pt x="0" y="9227"/>
                </a:lnTo>
                <a:lnTo>
                  <a:pt x="0" y="9869"/>
                </a:lnTo>
                <a:lnTo>
                  <a:pt x="14239" y="9869"/>
                </a:lnTo>
                <a:lnTo>
                  <a:pt x="14239" y="14399"/>
                </a:lnTo>
                <a:lnTo>
                  <a:pt x="14881" y="14399"/>
                </a:lnTo>
                <a:lnTo>
                  <a:pt x="14881" y="9869"/>
                </a:lnTo>
                <a:lnTo>
                  <a:pt x="19200" y="9869"/>
                </a:lnTo>
                <a:lnTo>
                  <a:pt x="19200" y="9227"/>
                </a:lnTo>
                <a:lnTo>
                  <a:pt x="14881" y="9227"/>
                </a:lnTo>
                <a:lnTo>
                  <a:pt x="14881" y="2789"/>
                </a:lnTo>
                <a:lnTo>
                  <a:pt x="19200" y="2789"/>
                </a:lnTo>
                <a:lnTo>
                  <a:pt x="19200" y="2147"/>
                </a:lnTo>
                <a:lnTo>
                  <a:pt x="14881" y="2147"/>
                </a:lnTo>
                <a:lnTo>
                  <a:pt x="14881" y="0"/>
                </a:lnTo>
                <a:lnTo>
                  <a:pt x="14239"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dirty="0"/>
          </a:p>
        </p:txBody>
      </p:sp>
      <p:sp>
        <p:nvSpPr>
          <p:cNvPr id="8" name="Title 1"/>
          <p:cNvSpPr>
            <a:spLocks noGrp="1"/>
          </p:cNvSpPr>
          <p:nvPr userDrawn="1">
            <p:ph type="ctrTitle" hasCustomPrompt="1"/>
          </p:nvPr>
        </p:nvSpPr>
        <p:spPr>
          <a:xfrm>
            <a:off x="457201" y="457202"/>
            <a:ext cx="5394325" cy="2743199"/>
          </a:xfrm>
        </p:spPr>
        <p:txBody>
          <a:bodyPr anchor="b" anchorCtr="0">
            <a:normAutofit/>
          </a:bodyPr>
          <a:lstStyle>
            <a:lvl1pPr algn="l">
              <a:lnSpc>
                <a:spcPct val="86000"/>
              </a:lnSpc>
              <a:defRPr sz="3300">
                <a:solidFill>
                  <a:schemeClr val="bg1"/>
                </a:solidFill>
              </a:defRPr>
            </a:lvl1pPr>
          </a:lstStyle>
          <a:p>
            <a:r>
              <a:rPr lang="en-GB" dirty="0"/>
              <a:t>[Presentation title]</a:t>
            </a:r>
          </a:p>
        </p:txBody>
      </p:sp>
      <p:sp>
        <p:nvSpPr>
          <p:cNvPr id="12" name="Subtitle 2">
            <a:extLst>
              <a:ext uri="{FF2B5EF4-FFF2-40B4-BE49-F238E27FC236}">
                <a16:creationId xmlns:a16="http://schemas.microsoft.com/office/drawing/2014/main" id="{7318F2D8-3FDE-964E-A4E4-8F55570AD5B7}"/>
              </a:ext>
            </a:extLst>
          </p:cNvPr>
          <p:cNvSpPr>
            <a:spLocks noGrp="1"/>
          </p:cNvSpPr>
          <p:nvPr>
            <p:ph type="subTitle" idx="1" hasCustomPrompt="1"/>
          </p:nvPr>
        </p:nvSpPr>
        <p:spPr>
          <a:xfrm>
            <a:off x="457200" y="3429000"/>
            <a:ext cx="398026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3075382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Slide Lines 3 Grey">
    <p:bg>
      <p:bgPr>
        <a:solidFill>
          <a:srgbClr val="464646"/>
        </a:solidFill>
        <a:effectLst/>
      </p:bgPr>
    </p:bg>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7087500" y="0"/>
            <a:ext cx="2056500" cy="685800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6" name="Freeform 5">
            <a:extLst>
              <a:ext uri="{FF2B5EF4-FFF2-40B4-BE49-F238E27FC236}">
                <a16:creationId xmlns:a16="http://schemas.microsoft.com/office/drawing/2014/main" id="{EF655138-28FD-E64F-BD10-FE74AE3BF7A6}"/>
              </a:ext>
            </a:extLst>
          </p:cNvPr>
          <p:cNvSpPr>
            <a:spLocks/>
          </p:cNvSpPr>
          <p:nvPr userDrawn="1"/>
        </p:nvSpPr>
        <p:spPr bwMode="white">
          <a:xfrm>
            <a:off x="-6350" y="2"/>
            <a:ext cx="9150350" cy="6862763"/>
          </a:xfrm>
          <a:custGeom>
            <a:avLst/>
            <a:gdLst>
              <a:gd name="T0" fmla="*/ 14239 w 19200"/>
              <a:gd name="T1" fmla="*/ 0 h 14399"/>
              <a:gd name="T2" fmla="*/ 14239 w 19200"/>
              <a:gd name="T3" fmla="*/ 0 h 14399"/>
              <a:gd name="T4" fmla="*/ 14239 w 19200"/>
              <a:gd name="T5" fmla="*/ 9227 h 14399"/>
              <a:gd name="T6" fmla="*/ 0 w 19200"/>
              <a:gd name="T7" fmla="*/ 9227 h 14399"/>
              <a:gd name="T8" fmla="*/ 0 w 19200"/>
              <a:gd name="T9" fmla="*/ 9869 h 14399"/>
              <a:gd name="T10" fmla="*/ 14239 w 19200"/>
              <a:gd name="T11" fmla="*/ 9869 h 14399"/>
              <a:gd name="T12" fmla="*/ 14239 w 19200"/>
              <a:gd name="T13" fmla="*/ 14399 h 14399"/>
              <a:gd name="T14" fmla="*/ 14881 w 19200"/>
              <a:gd name="T15" fmla="*/ 14399 h 14399"/>
              <a:gd name="T16" fmla="*/ 14881 w 19200"/>
              <a:gd name="T17" fmla="*/ 9869 h 14399"/>
              <a:gd name="T18" fmla="*/ 19200 w 19200"/>
              <a:gd name="T19" fmla="*/ 9869 h 14399"/>
              <a:gd name="T20" fmla="*/ 19200 w 19200"/>
              <a:gd name="T21" fmla="*/ 9227 h 14399"/>
              <a:gd name="T22" fmla="*/ 14881 w 19200"/>
              <a:gd name="T23" fmla="*/ 9227 h 14399"/>
              <a:gd name="T24" fmla="*/ 14881 w 19200"/>
              <a:gd name="T25" fmla="*/ 2789 h 14399"/>
              <a:gd name="T26" fmla="*/ 19200 w 19200"/>
              <a:gd name="T27" fmla="*/ 2789 h 14399"/>
              <a:gd name="T28" fmla="*/ 19200 w 19200"/>
              <a:gd name="T29" fmla="*/ 2147 h 14399"/>
              <a:gd name="T30" fmla="*/ 14881 w 19200"/>
              <a:gd name="T31" fmla="*/ 2147 h 14399"/>
              <a:gd name="T32" fmla="*/ 14881 w 19200"/>
              <a:gd name="T33" fmla="*/ 0 h 14399"/>
              <a:gd name="T34" fmla="*/ 14239 w 19200"/>
              <a:gd name="T35" fmla="*/ 0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200" h="14399">
                <a:moveTo>
                  <a:pt x="14239" y="0"/>
                </a:moveTo>
                <a:lnTo>
                  <a:pt x="14239" y="0"/>
                </a:lnTo>
                <a:lnTo>
                  <a:pt x="14239" y="9227"/>
                </a:lnTo>
                <a:lnTo>
                  <a:pt x="0" y="9227"/>
                </a:lnTo>
                <a:lnTo>
                  <a:pt x="0" y="9869"/>
                </a:lnTo>
                <a:lnTo>
                  <a:pt x="14239" y="9869"/>
                </a:lnTo>
                <a:lnTo>
                  <a:pt x="14239" y="14399"/>
                </a:lnTo>
                <a:lnTo>
                  <a:pt x="14881" y="14399"/>
                </a:lnTo>
                <a:lnTo>
                  <a:pt x="14881" y="9869"/>
                </a:lnTo>
                <a:lnTo>
                  <a:pt x="19200" y="9869"/>
                </a:lnTo>
                <a:lnTo>
                  <a:pt x="19200" y="9227"/>
                </a:lnTo>
                <a:lnTo>
                  <a:pt x="14881" y="9227"/>
                </a:lnTo>
                <a:lnTo>
                  <a:pt x="14881" y="2789"/>
                </a:lnTo>
                <a:lnTo>
                  <a:pt x="19200" y="2789"/>
                </a:lnTo>
                <a:lnTo>
                  <a:pt x="19200" y="2147"/>
                </a:lnTo>
                <a:lnTo>
                  <a:pt x="14881" y="2147"/>
                </a:lnTo>
                <a:lnTo>
                  <a:pt x="14881" y="0"/>
                </a:lnTo>
                <a:lnTo>
                  <a:pt x="14239"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dirty="0"/>
          </a:p>
        </p:txBody>
      </p:sp>
      <p:sp>
        <p:nvSpPr>
          <p:cNvPr id="8" name="Title 1"/>
          <p:cNvSpPr>
            <a:spLocks noGrp="1"/>
          </p:cNvSpPr>
          <p:nvPr userDrawn="1">
            <p:ph type="ctrTitle" hasCustomPrompt="1"/>
          </p:nvPr>
        </p:nvSpPr>
        <p:spPr>
          <a:xfrm>
            <a:off x="457201" y="457201"/>
            <a:ext cx="5394325" cy="2743200"/>
          </a:xfrm>
        </p:spPr>
        <p:txBody>
          <a:bodyPr anchor="b" anchorCtr="0">
            <a:normAutofit/>
          </a:bodyPr>
          <a:lstStyle>
            <a:lvl1pPr algn="l">
              <a:lnSpc>
                <a:spcPct val="85000"/>
              </a:lnSpc>
              <a:defRPr sz="3300">
                <a:solidFill>
                  <a:schemeClr val="bg1"/>
                </a:solidFill>
              </a:defRPr>
            </a:lvl1pPr>
          </a:lstStyle>
          <a:p>
            <a:r>
              <a:rPr lang="en-GB" dirty="0"/>
              <a:t>[Presentation title]</a:t>
            </a:r>
          </a:p>
        </p:txBody>
      </p:sp>
      <p:sp>
        <p:nvSpPr>
          <p:cNvPr id="11" name="Subtitle 2">
            <a:extLst>
              <a:ext uri="{FF2B5EF4-FFF2-40B4-BE49-F238E27FC236}">
                <a16:creationId xmlns:a16="http://schemas.microsoft.com/office/drawing/2014/main" id="{D725845A-5B94-7F4D-845E-DD9CA7AB846F}"/>
              </a:ext>
            </a:extLst>
          </p:cNvPr>
          <p:cNvSpPr>
            <a:spLocks noGrp="1"/>
          </p:cNvSpPr>
          <p:nvPr>
            <p:ph type="subTitle" idx="1" hasCustomPrompt="1"/>
          </p:nvPr>
        </p:nvSpPr>
        <p:spPr>
          <a:xfrm>
            <a:off x="457200" y="3429000"/>
            <a:ext cx="398026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7746489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Logo Shape Orange">
    <p:spTree>
      <p:nvGrpSpPr>
        <p:cNvPr id="1" name=""/>
        <p:cNvGrpSpPr/>
        <p:nvPr/>
      </p:nvGrpSpPr>
      <p:grpSpPr>
        <a:xfrm>
          <a:off x="0" y="0"/>
          <a:ext cx="0" cy="0"/>
          <a:chOff x="0" y="0"/>
          <a:chExt cx="0" cy="0"/>
        </a:xfrm>
      </p:grpSpPr>
      <p:sp>
        <p:nvSpPr>
          <p:cNvPr id="9" name="Picture Placeholder 4">
            <a:extLst>
              <a:ext uri="{FF2B5EF4-FFF2-40B4-BE49-F238E27FC236}">
                <a16:creationId xmlns:a16="http://schemas.microsoft.com/office/drawing/2014/main" id="{86E1CB07-AAEA-314E-A423-4B23728F274D}"/>
              </a:ext>
            </a:extLst>
          </p:cNvPr>
          <p:cNvSpPr>
            <a:spLocks noGrp="1"/>
          </p:cNvSpPr>
          <p:nvPr>
            <p:ph type="pic" sz="quarter" idx="10"/>
          </p:nvPr>
        </p:nvSpPr>
        <p:spPr bwMode="hidden">
          <a:xfrm>
            <a:off x="2057400" y="2"/>
            <a:ext cx="7086600" cy="6857999"/>
          </a:xfrm>
          <a:solidFill>
            <a:srgbClr val="DEDEDE"/>
          </a:solidFill>
        </p:spPr>
        <p:txBody>
          <a:bodyPr rIns="1371600" anchor="ctr" anchorCtr="0"/>
          <a:lstStyle>
            <a:lvl1pPr algn="r">
              <a:defRPr sz="750" b="0">
                <a:solidFill>
                  <a:schemeClr val="tx1"/>
                </a:solidFill>
              </a:defRPr>
            </a:lvl1pPr>
          </a:lstStyle>
          <a:p>
            <a:r>
              <a:rPr lang="en-GB" dirty="0"/>
              <a:t>Click icon to add picture</a:t>
            </a:r>
          </a:p>
        </p:txBody>
      </p:sp>
      <p:sp>
        <p:nvSpPr>
          <p:cNvPr id="12" name="Freeform: Shape 11">
            <a:extLst>
              <a:ext uri="{FF2B5EF4-FFF2-40B4-BE49-F238E27FC236}">
                <a16:creationId xmlns:a16="http://schemas.microsoft.com/office/drawing/2014/main" id="{ED7CC873-FA37-4A3B-A68F-BA24516A184F}"/>
              </a:ext>
            </a:extLst>
          </p:cNvPr>
          <p:cNvSpPr>
            <a:spLocks noChangeAspect="1"/>
          </p:cNvSpPr>
          <p:nvPr userDrawn="1"/>
        </p:nvSpPr>
        <p:spPr bwMode="white">
          <a:xfrm>
            <a:off x="1" y="1"/>
            <a:ext cx="6126163" cy="6858000"/>
          </a:xfrm>
          <a:custGeom>
            <a:avLst/>
            <a:gdLst>
              <a:gd name="connsiteX0" fmla="*/ 0 w 6126163"/>
              <a:gd name="connsiteY0" fmla="*/ 0 h 6858000"/>
              <a:gd name="connsiteX1" fmla="*/ 2381250 w 6126163"/>
              <a:gd name="connsiteY1" fmla="*/ 0 h 6858000"/>
              <a:gd name="connsiteX2" fmla="*/ 2381250 w 6126163"/>
              <a:gd name="connsiteY2" fmla="*/ 765175 h 6858000"/>
              <a:gd name="connsiteX3" fmla="*/ 3149601 w 6126163"/>
              <a:gd name="connsiteY3" fmla="*/ 765175 h 6858000"/>
              <a:gd name="connsiteX4" fmla="*/ 3149601 w 6126163"/>
              <a:gd name="connsiteY4" fmla="*/ 1957388 h 6858000"/>
              <a:gd name="connsiteX5" fmla="*/ 5132388 w 6126163"/>
              <a:gd name="connsiteY5" fmla="*/ 1957388 h 6858000"/>
              <a:gd name="connsiteX6" fmla="*/ 5132388 w 6126163"/>
              <a:gd name="connsiteY6" fmla="*/ 4899025 h 6858000"/>
              <a:gd name="connsiteX7" fmla="*/ 6126163 w 6126163"/>
              <a:gd name="connsiteY7" fmla="*/ 4899025 h 6858000"/>
              <a:gd name="connsiteX8" fmla="*/ 6126163 w 6126163"/>
              <a:gd name="connsiteY8" fmla="*/ 6858000 h 6858000"/>
              <a:gd name="connsiteX9" fmla="*/ 5132388 w 6126163"/>
              <a:gd name="connsiteY9" fmla="*/ 6858000 h 6858000"/>
              <a:gd name="connsiteX10" fmla="*/ 3149601 w 6126163"/>
              <a:gd name="connsiteY10" fmla="*/ 6858000 h 6858000"/>
              <a:gd name="connsiteX11" fmla="*/ 2381250 w 6126163"/>
              <a:gd name="connsiteY11" fmla="*/ 6858000 h 6858000"/>
              <a:gd name="connsiteX12" fmla="*/ 917576 w 6126163"/>
              <a:gd name="connsiteY12" fmla="*/ 6858000 h 6858000"/>
              <a:gd name="connsiteX13" fmla="*/ 0 w 6126163"/>
              <a:gd name="connsiteY1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126163" h="6858000">
                <a:moveTo>
                  <a:pt x="0" y="0"/>
                </a:moveTo>
                <a:lnTo>
                  <a:pt x="2381250" y="0"/>
                </a:lnTo>
                <a:lnTo>
                  <a:pt x="2381250" y="765175"/>
                </a:lnTo>
                <a:lnTo>
                  <a:pt x="3149601" y="765175"/>
                </a:lnTo>
                <a:lnTo>
                  <a:pt x="3149601" y="1957388"/>
                </a:lnTo>
                <a:lnTo>
                  <a:pt x="5132388" y="1957388"/>
                </a:lnTo>
                <a:lnTo>
                  <a:pt x="5132388" y="4899025"/>
                </a:lnTo>
                <a:lnTo>
                  <a:pt x="6126163" y="4899025"/>
                </a:lnTo>
                <a:lnTo>
                  <a:pt x="6126163" y="6858000"/>
                </a:lnTo>
                <a:lnTo>
                  <a:pt x="5132388" y="6858000"/>
                </a:lnTo>
                <a:lnTo>
                  <a:pt x="3149601" y="6858000"/>
                </a:lnTo>
                <a:lnTo>
                  <a:pt x="2381250" y="6858000"/>
                </a:lnTo>
                <a:lnTo>
                  <a:pt x="917576" y="6858000"/>
                </a:lnTo>
                <a:lnTo>
                  <a:pt x="0" y="6858000"/>
                </a:lnTo>
                <a:close/>
              </a:path>
            </a:pathLst>
          </a:cu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dirty="0"/>
          </a:p>
        </p:txBody>
      </p:sp>
      <p:sp>
        <p:nvSpPr>
          <p:cNvPr id="2" name="Title 1"/>
          <p:cNvSpPr>
            <a:spLocks noGrp="1"/>
          </p:cNvSpPr>
          <p:nvPr userDrawn="1">
            <p:ph type="ctrTitle" hasCustomPrompt="1"/>
          </p:nvPr>
        </p:nvSpPr>
        <p:spPr>
          <a:xfrm>
            <a:off x="457200" y="2103438"/>
            <a:ext cx="4526281" cy="1828482"/>
          </a:xfrm>
        </p:spPr>
        <p:txBody>
          <a:bodyPr anchor="b" anchorCtr="0">
            <a:normAutofit/>
          </a:bodyPr>
          <a:lstStyle>
            <a:lvl1pPr algn="l">
              <a:lnSpc>
                <a:spcPct val="85000"/>
              </a:lnSpc>
              <a:defRPr sz="2700">
                <a:solidFill>
                  <a:schemeClr val="bg1"/>
                </a:solidFill>
              </a:defRPr>
            </a:lvl1pPr>
          </a:lstStyle>
          <a:p>
            <a:r>
              <a:rPr lang="en-GB" dirty="0"/>
              <a:t>[Presentation title]</a:t>
            </a:r>
          </a:p>
        </p:txBody>
      </p:sp>
      <p:sp>
        <p:nvSpPr>
          <p:cNvPr id="8" name="Subtitle 2">
            <a:extLst>
              <a:ext uri="{FF2B5EF4-FFF2-40B4-BE49-F238E27FC236}">
                <a16:creationId xmlns:a16="http://schemas.microsoft.com/office/drawing/2014/main" id="{40778180-7E6A-F54C-B84C-0708B868958F}"/>
              </a:ext>
            </a:extLst>
          </p:cNvPr>
          <p:cNvSpPr>
            <a:spLocks noGrp="1"/>
          </p:cNvSpPr>
          <p:nvPr userDrawn="1">
            <p:ph type="subTitle" idx="1" hasCustomPrompt="1"/>
          </p:nvPr>
        </p:nvSpPr>
        <p:spPr>
          <a:xfrm>
            <a:off x="457200" y="4160520"/>
            <a:ext cx="452628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4498168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Logo Shape Red">
    <p:spTree>
      <p:nvGrpSpPr>
        <p:cNvPr id="1" name=""/>
        <p:cNvGrpSpPr/>
        <p:nvPr/>
      </p:nvGrpSpPr>
      <p:grpSpPr>
        <a:xfrm>
          <a:off x="0" y="0"/>
          <a:ext cx="0" cy="0"/>
          <a:chOff x="0" y="0"/>
          <a:chExt cx="0" cy="0"/>
        </a:xfrm>
      </p:grpSpPr>
      <p:sp>
        <p:nvSpPr>
          <p:cNvPr id="9" name="Picture Placeholder 4">
            <a:extLst>
              <a:ext uri="{FF2B5EF4-FFF2-40B4-BE49-F238E27FC236}">
                <a16:creationId xmlns:a16="http://schemas.microsoft.com/office/drawing/2014/main" id="{19130D55-E01B-814B-B368-1A5B9D922495}"/>
              </a:ext>
            </a:extLst>
          </p:cNvPr>
          <p:cNvSpPr>
            <a:spLocks noGrp="1"/>
          </p:cNvSpPr>
          <p:nvPr>
            <p:ph type="pic" sz="quarter" idx="10"/>
          </p:nvPr>
        </p:nvSpPr>
        <p:spPr bwMode="hidden">
          <a:xfrm>
            <a:off x="2057400" y="2"/>
            <a:ext cx="7086600" cy="6857998"/>
          </a:xfrm>
          <a:solidFill>
            <a:srgbClr val="DEDEDE"/>
          </a:solidFill>
        </p:spPr>
        <p:txBody>
          <a:bodyPr rIns="1371600" anchor="ctr" anchorCtr="0"/>
          <a:lstStyle>
            <a:lvl1pPr algn="r">
              <a:defRPr sz="750" b="0">
                <a:solidFill>
                  <a:schemeClr val="tx1"/>
                </a:solidFill>
              </a:defRPr>
            </a:lvl1pPr>
          </a:lstStyle>
          <a:p>
            <a:r>
              <a:rPr lang="en-GB" dirty="0"/>
              <a:t>Click icon to add picture</a:t>
            </a:r>
          </a:p>
        </p:txBody>
      </p:sp>
      <p:sp>
        <p:nvSpPr>
          <p:cNvPr id="14" name="Freeform: Shape 11">
            <a:extLst>
              <a:ext uri="{FF2B5EF4-FFF2-40B4-BE49-F238E27FC236}">
                <a16:creationId xmlns:a16="http://schemas.microsoft.com/office/drawing/2014/main" id="{A866170D-BAEB-3F42-8D9F-6D8D43DE7DE2}"/>
              </a:ext>
            </a:extLst>
          </p:cNvPr>
          <p:cNvSpPr>
            <a:spLocks noChangeAspect="1"/>
          </p:cNvSpPr>
          <p:nvPr userDrawn="1"/>
        </p:nvSpPr>
        <p:spPr bwMode="white">
          <a:xfrm>
            <a:off x="1" y="2"/>
            <a:ext cx="6126163" cy="6858000"/>
          </a:xfrm>
          <a:custGeom>
            <a:avLst/>
            <a:gdLst>
              <a:gd name="connsiteX0" fmla="*/ 0 w 6126163"/>
              <a:gd name="connsiteY0" fmla="*/ 0 h 6858000"/>
              <a:gd name="connsiteX1" fmla="*/ 2381250 w 6126163"/>
              <a:gd name="connsiteY1" fmla="*/ 0 h 6858000"/>
              <a:gd name="connsiteX2" fmla="*/ 2381250 w 6126163"/>
              <a:gd name="connsiteY2" fmla="*/ 765175 h 6858000"/>
              <a:gd name="connsiteX3" fmla="*/ 3149601 w 6126163"/>
              <a:gd name="connsiteY3" fmla="*/ 765175 h 6858000"/>
              <a:gd name="connsiteX4" fmla="*/ 3149601 w 6126163"/>
              <a:gd name="connsiteY4" fmla="*/ 1957388 h 6858000"/>
              <a:gd name="connsiteX5" fmla="*/ 5132388 w 6126163"/>
              <a:gd name="connsiteY5" fmla="*/ 1957388 h 6858000"/>
              <a:gd name="connsiteX6" fmla="*/ 5132388 w 6126163"/>
              <a:gd name="connsiteY6" fmla="*/ 4899025 h 6858000"/>
              <a:gd name="connsiteX7" fmla="*/ 6126163 w 6126163"/>
              <a:gd name="connsiteY7" fmla="*/ 4899025 h 6858000"/>
              <a:gd name="connsiteX8" fmla="*/ 6126163 w 6126163"/>
              <a:gd name="connsiteY8" fmla="*/ 6858000 h 6858000"/>
              <a:gd name="connsiteX9" fmla="*/ 5132388 w 6126163"/>
              <a:gd name="connsiteY9" fmla="*/ 6858000 h 6858000"/>
              <a:gd name="connsiteX10" fmla="*/ 3149601 w 6126163"/>
              <a:gd name="connsiteY10" fmla="*/ 6858000 h 6858000"/>
              <a:gd name="connsiteX11" fmla="*/ 2381250 w 6126163"/>
              <a:gd name="connsiteY11" fmla="*/ 6858000 h 6858000"/>
              <a:gd name="connsiteX12" fmla="*/ 917576 w 6126163"/>
              <a:gd name="connsiteY12" fmla="*/ 6858000 h 6858000"/>
              <a:gd name="connsiteX13" fmla="*/ 0 w 6126163"/>
              <a:gd name="connsiteY1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126163" h="6858000">
                <a:moveTo>
                  <a:pt x="0" y="0"/>
                </a:moveTo>
                <a:lnTo>
                  <a:pt x="2381250" y="0"/>
                </a:lnTo>
                <a:lnTo>
                  <a:pt x="2381250" y="765175"/>
                </a:lnTo>
                <a:lnTo>
                  <a:pt x="3149601" y="765175"/>
                </a:lnTo>
                <a:lnTo>
                  <a:pt x="3149601" y="1957388"/>
                </a:lnTo>
                <a:lnTo>
                  <a:pt x="5132388" y="1957388"/>
                </a:lnTo>
                <a:lnTo>
                  <a:pt x="5132388" y="4899025"/>
                </a:lnTo>
                <a:lnTo>
                  <a:pt x="6126163" y="4899025"/>
                </a:lnTo>
                <a:lnTo>
                  <a:pt x="6126163" y="6858000"/>
                </a:lnTo>
                <a:lnTo>
                  <a:pt x="5132388" y="6858000"/>
                </a:lnTo>
                <a:lnTo>
                  <a:pt x="3149601" y="6858000"/>
                </a:lnTo>
                <a:lnTo>
                  <a:pt x="2381250" y="6858000"/>
                </a:lnTo>
                <a:lnTo>
                  <a:pt x="917576" y="6858000"/>
                </a:lnTo>
                <a:lnTo>
                  <a:pt x="0" y="6858000"/>
                </a:lnTo>
                <a:close/>
              </a:path>
            </a:pathLst>
          </a:custGeom>
          <a:solidFill>
            <a:srgbClr val="E0301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dirty="0"/>
          </a:p>
        </p:txBody>
      </p:sp>
      <p:sp>
        <p:nvSpPr>
          <p:cNvPr id="11" name="Title 1">
            <a:extLst>
              <a:ext uri="{FF2B5EF4-FFF2-40B4-BE49-F238E27FC236}">
                <a16:creationId xmlns:a16="http://schemas.microsoft.com/office/drawing/2014/main" id="{0FD2967A-4C84-1344-8D58-F17F4FAFE902}"/>
              </a:ext>
            </a:extLst>
          </p:cNvPr>
          <p:cNvSpPr>
            <a:spLocks noGrp="1"/>
          </p:cNvSpPr>
          <p:nvPr>
            <p:ph type="ctrTitle" hasCustomPrompt="1"/>
          </p:nvPr>
        </p:nvSpPr>
        <p:spPr>
          <a:xfrm>
            <a:off x="457200" y="2103438"/>
            <a:ext cx="4526281" cy="1828482"/>
          </a:xfrm>
        </p:spPr>
        <p:txBody>
          <a:bodyPr anchor="b" anchorCtr="0">
            <a:normAutofit/>
          </a:bodyPr>
          <a:lstStyle>
            <a:lvl1pPr algn="l">
              <a:lnSpc>
                <a:spcPct val="85000"/>
              </a:lnSpc>
              <a:defRPr sz="2700">
                <a:solidFill>
                  <a:schemeClr val="bg1"/>
                </a:solidFill>
              </a:defRPr>
            </a:lvl1pPr>
          </a:lstStyle>
          <a:p>
            <a:r>
              <a:rPr lang="en-GB" dirty="0"/>
              <a:t>[Presentation title]</a:t>
            </a:r>
          </a:p>
        </p:txBody>
      </p:sp>
      <p:sp>
        <p:nvSpPr>
          <p:cNvPr id="12" name="Subtitle 2">
            <a:extLst>
              <a:ext uri="{FF2B5EF4-FFF2-40B4-BE49-F238E27FC236}">
                <a16:creationId xmlns:a16="http://schemas.microsoft.com/office/drawing/2014/main" id="{216102BF-BE82-B04D-8161-106452633667}"/>
              </a:ext>
            </a:extLst>
          </p:cNvPr>
          <p:cNvSpPr>
            <a:spLocks noGrp="1"/>
          </p:cNvSpPr>
          <p:nvPr>
            <p:ph type="subTitle" idx="1" hasCustomPrompt="1"/>
          </p:nvPr>
        </p:nvSpPr>
        <p:spPr>
          <a:xfrm>
            <a:off x="457200" y="4160520"/>
            <a:ext cx="452628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3452785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Logo Shape Rose">
    <p:spTree>
      <p:nvGrpSpPr>
        <p:cNvPr id="1" name=""/>
        <p:cNvGrpSpPr/>
        <p:nvPr/>
      </p:nvGrpSpPr>
      <p:grpSpPr>
        <a:xfrm>
          <a:off x="0" y="0"/>
          <a:ext cx="0" cy="0"/>
          <a:chOff x="0" y="0"/>
          <a:chExt cx="0" cy="0"/>
        </a:xfrm>
      </p:grpSpPr>
      <p:sp>
        <p:nvSpPr>
          <p:cNvPr id="9" name="Picture Placeholder 4">
            <a:extLst>
              <a:ext uri="{FF2B5EF4-FFF2-40B4-BE49-F238E27FC236}">
                <a16:creationId xmlns:a16="http://schemas.microsoft.com/office/drawing/2014/main" id="{2504B055-84E9-A34C-9FA5-3A4898E3B2D5}"/>
              </a:ext>
            </a:extLst>
          </p:cNvPr>
          <p:cNvSpPr>
            <a:spLocks noGrp="1"/>
          </p:cNvSpPr>
          <p:nvPr>
            <p:ph type="pic" sz="quarter" idx="10"/>
          </p:nvPr>
        </p:nvSpPr>
        <p:spPr bwMode="hidden">
          <a:xfrm>
            <a:off x="2057400" y="3"/>
            <a:ext cx="7086600" cy="6857999"/>
          </a:xfrm>
          <a:solidFill>
            <a:srgbClr val="DEDEDE"/>
          </a:solidFill>
        </p:spPr>
        <p:txBody>
          <a:bodyPr rIns="1371600" anchor="ctr" anchorCtr="0"/>
          <a:lstStyle>
            <a:lvl1pPr algn="r">
              <a:defRPr sz="750" b="0">
                <a:solidFill>
                  <a:schemeClr val="tx1"/>
                </a:solidFill>
              </a:defRPr>
            </a:lvl1pPr>
          </a:lstStyle>
          <a:p>
            <a:r>
              <a:rPr lang="en-GB" dirty="0"/>
              <a:t>Click icon to add picture</a:t>
            </a:r>
          </a:p>
        </p:txBody>
      </p:sp>
      <p:sp>
        <p:nvSpPr>
          <p:cNvPr id="14" name="Freeform: Shape 11">
            <a:extLst>
              <a:ext uri="{FF2B5EF4-FFF2-40B4-BE49-F238E27FC236}">
                <a16:creationId xmlns:a16="http://schemas.microsoft.com/office/drawing/2014/main" id="{B540CD59-43B2-F84B-AA42-A5DB9595C5EA}"/>
              </a:ext>
            </a:extLst>
          </p:cNvPr>
          <p:cNvSpPr>
            <a:spLocks noChangeAspect="1"/>
          </p:cNvSpPr>
          <p:nvPr userDrawn="1"/>
        </p:nvSpPr>
        <p:spPr bwMode="white">
          <a:xfrm>
            <a:off x="1" y="1"/>
            <a:ext cx="6126163" cy="6858000"/>
          </a:xfrm>
          <a:custGeom>
            <a:avLst/>
            <a:gdLst>
              <a:gd name="connsiteX0" fmla="*/ 0 w 6126163"/>
              <a:gd name="connsiteY0" fmla="*/ 0 h 6858000"/>
              <a:gd name="connsiteX1" fmla="*/ 2381250 w 6126163"/>
              <a:gd name="connsiteY1" fmla="*/ 0 h 6858000"/>
              <a:gd name="connsiteX2" fmla="*/ 2381250 w 6126163"/>
              <a:gd name="connsiteY2" fmla="*/ 765175 h 6858000"/>
              <a:gd name="connsiteX3" fmla="*/ 3149601 w 6126163"/>
              <a:gd name="connsiteY3" fmla="*/ 765175 h 6858000"/>
              <a:gd name="connsiteX4" fmla="*/ 3149601 w 6126163"/>
              <a:gd name="connsiteY4" fmla="*/ 1957388 h 6858000"/>
              <a:gd name="connsiteX5" fmla="*/ 5132388 w 6126163"/>
              <a:gd name="connsiteY5" fmla="*/ 1957388 h 6858000"/>
              <a:gd name="connsiteX6" fmla="*/ 5132388 w 6126163"/>
              <a:gd name="connsiteY6" fmla="*/ 4899025 h 6858000"/>
              <a:gd name="connsiteX7" fmla="*/ 6126163 w 6126163"/>
              <a:gd name="connsiteY7" fmla="*/ 4899025 h 6858000"/>
              <a:gd name="connsiteX8" fmla="*/ 6126163 w 6126163"/>
              <a:gd name="connsiteY8" fmla="*/ 6858000 h 6858000"/>
              <a:gd name="connsiteX9" fmla="*/ 5132388 w 6126163"/>
              <a:gd name="connsiteY9" fmla="*/ 6858000 h 6858000"/>
              <a:gd name="connsiteX10" fmla="*/ 3149601 w 6126163"/>
              <a:gd name="connsiteY10" fmla="*/ 6858000 h 6858000"/>
              <a:gd name="connsiteX11" fmla="*/ 2381250 w 6126163"/>
              <a:gd name="connsiteY11" fmla="*/ 6858000 h 6858000"/>
              <a:gd name="connsiteX12" fmla="*/ 917576 w 6126163"/>
              <a:gd name="connsiteY12" fmla="*/ 6858000 h 6858000"/>
              <a:gd name="connsiteX13" fmla="*/ 0 w 6126163"/>
              <a:gd name="connsiteY1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126163" h="6858000">
                <a:moveTo>
                  <a:pt x="0" y="0"/>
                </a:moveTo>
                <a:lnTo>
                  <a:pt x="2381250" y="0"/>
                </a:lnTo>
                <a:lnTo>
                  <a:pt x="2381250" y="765175"/>
                </a:lnTo>
                <a:lnTo>
                  <a:pt x="3149601" y="765175"/>
                </a:lnTo>
                <a:lnTo>
                  <a:pt x="3149601" y="1957388"/>
                </a:lnTo>
                <a:lnTo>
                  <a:pt x="5132388" y="1957388"/>
                </a:lnTo>
                <a:lnTo>
                  <a:pt x="5132388" y="4899025"/>
                </a:lnTo>
                <a:lnTo>
                  <a:pt x="6126163" y="4899025"/>
                </a:lnTo>
                <a:lnTo>
                  <a:pt x="6126163" y="6858000"/>
                </a:lnTo>
                <a:lnTo>
                  <a:pt x="5132388" y="6858000"/>
                </a:lnTo>
                <a:lnTo>
                  <a:pt x="3149601" y="6858000"/>
                </a:lnTo>
                <a:lnTo>
                  <a:pt x="2381250" y="6858000"/>
                </a:lnTo>
                <a:lnTo>
                  <a:pt x="917576" y="6858000"/>
                </a:lnTo>
                <a:lnTo>
                  <a:pt x="0" y="6858000"/>
                </a:lnTo>
                <a:close/>
              </a:path>
            </a:pathLst>
          </a:custGeom>
          <a:solidFill>
            <a:srgbClr val="DB536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dirty="0"/>
          </a:p>
        </p:txBody>
      </p:sp>
      <p:sp>
        <p:nvSpPr>
          <p:cNvPr id="10" name="Title 1">
            <a:extLst>
              <a:ext uri="{FF2B5EF4-FFF2-40B4-BE49-F238E27FC236}">
                <a16:creationId xmlns:a16="http://schemas.microsoft.com/office/drawing/2014/main" id="{3374F19E-182A-5B44-8CC6-FDC61C7A7E89}"/>
              </a:ext>
            </a:extLst>
          </p:cNvPr>
          <p:cNvSpPr>
            <a:spLocks noGrp="1"/>
          </p:cNvSpPr>
          <p:nvPr>
            <p:ph type="ctrTitle" hasCustomPrompt="1"/>
          </p:nvPr>
        </p:nvSpPr>
        <p:spPr>
          <a:xfrm>
            <a:off x="457200" y="2103438"/>
            <a:ext cx="4526281" cy="1828482"/>
          </a:xfrm>
        </p:spPr>
        <p:txBody>
          <a:bodyPr anchor="b" anchorCtr="0">
            <a:normAutofit/>
          </a:bodyPr>
          <a:lstStyle>
            <a:lvl1pPr algn="l">
              <a:lnSpc>
                <a:spcPct val="85000"/>
              </a:lnSpc>
              <a:defRPr sz="2700">
                <a:solidFill>
                  <a:schemeClr val="bg1"/>
                </a:solidFill>
              </a:defRPr>
            </a:lvl1pPr>
          </a:lstStyle>
          <a:p>
            <a:r>
              <a:rPr lang="en-GB" dirty="0"/>
              <a:t>[Presentation title]</a:t>
            </a:r>
          </a:p>
        </p:txBody>
      </p:sp>
      <p:sp>
        <p:nvSpPr>
          <p:cNvPr id="11" name="Subtitle 2">
            <a:extLst>
              <a:ext uri="{FF2B5EF4-FFF2-40B4-BE49-F238E27FC236}">
                <a16:creationId xmlns:a16="http://schemas.microsoft.com/office/drawing/2014/main" id="{756D3F89-AB75-3D47-8890-0CCF1CED0508}"/>
              </a:ext>
            </a:extLst>
          </p:cNvPr>
          <p:cNvSpPr>
            <a:spLocks noGrp="1"/>
          </p:cNvSpPr>
          <p:nvPr>
            <p:ph type="subTitle" idx="1" hasCustomPrompt="1"/>
          </p:nvPr>
        </p:nvSpPr>
        <p:spPr>
          <a:xfrm>
            <a:off x="457200" y="4160520"/>
            <a:ext cx="452628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31242858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Logo Shape Grey">
    <p:spTree>
      <p:nvGrpSpPr>
        <p:cNvPr id="1" name=""/>
        <p:cNvGrpSpPr/>
        <p:nvPr/>
      </p:nvGrpSpPr>
      <p:grpSpPr>
        <a:xfrm>
          <a:off x="0" y="0"/>
          <a:ext cx="0" cy="0"/>
          <a:chOff x="0" y="0"/>
          <a:chExt cx="0" cy="0"/>
        </a:xfrm>
      </p:grpSpPr>
      <p:sp>
        <p:nvSpPr>
          <p:cNvPr id="9" name="Picture Placeholder 4">
            <a:extLst>
              <a:ext uri="{FF2B5EF4-FFF2-40B4-BE49-F238E27FC236}">
                <a16:creationId xmlns:a16="http://schemas.microsoft.com/office/drawing/2014/main" id="{B147A814-53FE-0143-93DA-63021064389A}"/>
              </a:ext>
            </a:extLst>
          </p:cNvPr>
          <p:cNvSpPr>
            <a:spLocks noGrp="1"/>
          </p:cNvSpPr>
          <p:nvPr>
            <p:ph type="pic" sz="quarter" idx="10"/>
          </p:nvPr>
        </p:nvSpPr>
        <p:spPr bwMode="hidden">
          <a:xfrm>
            <a:off x="2057400" y="2"/>
            <a:ext cx="7086600" cy="6857998"/>
          </a:xfrm>
          <a:solidFill>
            <a:srgbClr val="DEDEDE"/>
          </a:solidFill>
        </p:spPr>
        <p:txBody>
          <a:bodyPr rIns="1371600" anchor="ctr" anchorCtr="0"/>
          <a:lstStyle>
            <a:lvl1pPr algn="r">
              <a:defRPr sz="750" b="0">
                <a:solidFill>
                  <a:schemeClr val="tx1"/>
                </a:solidFill>
              </a:defRPr>
            </a:lvl1pPr>
          </a:lstStyle>
          <a:p>
            <a:r>
              <a:rPr lang="en-GB" dirty="0"/>
              <a:t>Click icon to add picture</a:t>
            </a:r>
          </a:p>
        </p:txBody>
      </p:sp>
      <p:sp>
        <p:nvSpPr>
          <p:cNvPr id="14" name="Freeform: Shape 11">
            <a:extLst>
              <a:ext uri="{FF2B5EF4-FFF2-40B4-BE49-F238E27FC236}">
                <a16:creationId xmlns:a16="http://schemas.microsoft.com/office/drawing/2014/main" id="{B880DEB7-9886-FC44-AE29-F0D5F19A1ACB}"/>
              </a:ext>
            </a:extLst>
          </p:cNvPr>
          <p:cNvSpPr>
            <a:spLocks noChangeAspect="1"/>
          </p:cNvSpPr>
          <p:nvPr userDrawn="1"/>
        </p:nvSpPr>
        <p:spPr bwMode="white">
          <a:xfrm>
            <a:off x="1" y="2"/>
            <a:ext cx="6126163" cy="6858000"/>
          </a:xfrm>
          <a:custGeom>
            <a:avLst/>
            <a:gdLst>
              <a:gd name="connsiteX0" fmla="*/ 0 w 6126163"/>
              <a:gd name="connsiteY0" fmla="*/ 0 h 6858000"/>
              <a:gd name="connsiteX1" fmla="*/ 2381250 w 6126163"/>
              <a:gd name="connsiteY1" fmla="*/ 0 h 6858000"/>
              <a:gd name="connsiteX2" fmla="*/ 2381250 w 6126163"/>
              <a:gd name="connsiteY2" fmla="*/ 765175 h 6858000"/>
              <a:gd name="connsiteX3" fmla="*/ 3149601 w 6126163"/>
              <a:gd name="connsiteY3" fmla="*/ 765175 h 6858000"/>
              <a:gd name="connsiteX4" fmla="*/ 3149601 w 6126163"/>
              <a:gd name="connsiteY4" fmla="*/ 1957388 h 6858000"/>
              <a:gd name="connsiteX5" fmla="*/ 5132388 w 6126163"/>
              <a:gd name="connsiteY5" fmla="*/ 1957388 h 6858000"/>
              <a:gd name="connsiteX6" fmla="*/ 5132388 w 6126163"/>
              <a:gd name="connsiteY6" fmla="*/ 4899025 h 6858000"/>
              <a:gd name="connsiteX7" fmla="*/ 6126163 w 6126163"/>
              <a:gd name="connsiteY7" fmla="*/ 4899025 h 6858000"/>
              <a:gd name="connsiteX8" fmla="*/ 6126163 w 6126163"/>
              <a:gd name="connsiteY8" fmla="*/ 6858000 h 6858000"/>
              <a:gd name="connsiteX9" fmla="*/ 5132388 w 6126163"/>
              <a:gd name="connsiteY9" fmla="*/ 6858000 h 6858000"/>
              <a:gd name="connsiteX10" fmla="*/ 3149601 w 6126163"/>
              <a:gd name="connsiteY10" fmla="*/ 6858000 h 6858000"/>
              <a:gd name="connsiteX11" fmla="*/ 2381250 w 6126163"/>
              <a:gd name="connsiteY11" fmla="*/ 6858000 h 6858000"/>
              <a:gd name="connsiteX12" fmla="*/ 917576 w 6126163"/>
              <a:gd name="connsiteY12" fmla="*/ 6858000 h 6858000"/>
              <a:gd name="connsiteX13" fmla="*/ 0 w 6126163"/>
              <a:gd name="connsiteY1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126163" h="6858000">
                <a:moveTo>
                  <a:pt x="0" y="0"/>
                </a:moveTo>
                <a:lnTo>
                  <a:pt x="2381250" y="0"/>
                </a:lnTo>
                <a:lnTo>
                  <a:pt x="2381250" y="765175"/>
                </a:lnTo>
                <a:lnTo>
                  <a:pt x="3149601" y="765175"/>
                </a:lnTo>
                <a:lnTo>
                  <a:pt x="3149601" y="1957388"/>
                </a:lnTo>
                <a:lnTo>
                  <a:pt x="5132388" y="1957388"/>
                </a:lnTo>
                <a:lnTo>
                  <a:pt x="5132388" y="4899025"/>
                </a:lnTo>
                <a:lnTo>
                  <a:pt x="6126163" y="4899025"/>
                </a:lnTo>
                <a:lnTo>
                  <a:pt x="6126163" y="6858000"/>
                </a:lnTo>
                <a:lnTo>
                  <a:pt x="5132388" y="6858000"/>
                </a:lnTo>
                <a:lnTo>
                  <a:pt x="3149601" y="6858000"/>
                </a:lnTo>
                <a:lnTo>
                  <a:pt x="2381250" y="6858000"/>
                </a:lnTo>
                <a:lnTo>
                  <a:pt x="917576" y="6858000"/>
                </a:lnTo>
                <a:lnTo>
                  <a:pt x="0" y="6858000"/>
                </a:lnTo>
                <a:close/>
              </a:path>
            </a:pathLst>
          </a:cu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dirty="0"/>
          </a:p>
        </p:txBody>
      </p:sp>
      <p:sp>
        <p:nvSpPr>
          <p:cNvPr id="8" name="Title 1">
            <a:extLst>
              <a:ext uri="{FF2B5EF4-FFF2-40B4-BE49-F238E27FC236}">
                <a16:creationId xmlns:a16="http://schemas.microsoft.com/office/drawing/2014/main" id="{ABC52BA7-3D3B-6D4F-86D0-40793D40F89A}"/>
              </a:ext>
            </a:extLst>
          </p:cNvPr>
          <p:cNvSpPr>
            <a:spLocks noGrp="1"/>
          </p:cNvSpPr>
          <p:nvPr>
            <p:ph type="ctrTitle" hasCustomPrompt="1"/>
          </p:nvPr>
        </p:nvSpPr>
        <p:spPr>
          <a:xfrm>
            <a:off x="457200" y="2103438"/>
            <a:ext cx="4526281" cy="1828482"/>
          </a:xfrm>
        </p:spPr>
        <p:txBody>
          <a:bodyPr anchor="b" anchorCtr="0">
            <a:normAutofit/>
          </a:bodyPr>
          <a:lstStyle>
            <a:lvl1pPr algn="l">
              <a:lnSpc>
                <a:spcPct val="85000"/>
              </a:lnSpc>
              <a:defRPr sz="2700">
                <a:solidFill>
                  <a:schemeClr val="bg1"/>
                </a:solidFill>
              </a:defRPr>
            </a:lvl1pPr>
          </a:lstStyle>
          <a:p>
            <a:r>
              <a:rPr lang="en-GB" dirty="0"/>
              <a:t>[Presentation title]</a:t>
            </a:r>
          </a:p>
        </p:txBody>
      </p:sp>
      <p:sp>
        <p:nvSpPr>
          <p:cNvPr id="12" name="Subtitle 2">
            <a:extLst>
              <a:ext uri="{FF2B5EF4-FFF2-40B4-BE49-F238E27FC236}">
                <a16:creationId xmlns:a16="http://schemas.microsoft.com/office/drawing/2014/main" id="{60EF0CBB-6D42-A045-B439-8636D01DB15E}"/>
              </a:ext>
            </a:extLst>
          </p:cNvPr>
          <p:cNvSpPr>
            <a:spLocks noGrp="1"/>
          </p:cNvSpPr>
          <p:nvPr>
            <p:ph type="subTitle" idx="1" hasCustomPrompt="1"/>
          </p:nvPr>
        </p:nvSpPr>
        <p:spPr>
          <a:xfrm>
            <a:off x="457200" y="4160520"/>
            <a:ext cx="452628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1856795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Slide Split">
    <p:spTree>
      <p:nvGrpSpPr>
        <p:cNvPr id="1" name=""/>
        <p:cNvGrpSpPr/>
        <p:nvPr/>
      </p:nvGrpSpPr>
      <p:grpSpPr>
        <a:xfrm>
          <a:off x="0" y="0"/>
          <a:ext cx="0" cy="0"/>
          <a:chOff x="0" y="0"/>
          <a:chExt cx="0" cy="0"/>
        </a:xfrm>
      </p:grpSpPr>
      <p:sp>
        <p:nvSpPr>
          <p:cNvPr id="14" name="Picture Placeholder 4"/>
          <p:cNvSpPr>
            <a:spLocks noGrp="1"/>
          </p:cNvSpPr>
          <p:nvPr>
            <p:ph type="pic" sz="quarter" idx="10"/>
          </p:nvPr>
        </p:nvSpPr>
        <p:spPr bwMode="hidden">
          <a:xfrm>
            <a:off x="4572000" y="0"/>
            <a:ext cx="4572000" cy="685800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2" name="Title 1"/>
          <p:cNvSpPr>
            <a:spLocks noGrp="1"/>
          </p:cNvSpPr>
          <p:nvPr>
            <p:ph type="ctrTitle" hasCustomPrompt="1"/>
          </p:nvPr>
        </p:nvSpPr>
        <p:spPr>
          <a:xfrm>
            <a:off x="457199" y="457200"/>
            <a:ext cx="3979863" cy="2971800"/>
          </a:xfrm>
        </p:spPr>
        <p:txBody>
          <a:bodyPr anchor="b" anchorCtr="0">
            <a:normAutofit/>
          </a:bodyPr>
          <a:lstStyle>
            <a:lvl1pPr algn="l">
              <a:lnSpc>
                <a:spcPct val="85000"/>
              </a:lnSpc>
              <a:defRPr sz="2700">
                <a:solidFill>
                  <a:schemeClr val="tx1"/>
                </a:solidFill>
              </a:defRPr>
            </a:lvl1pPr>
          </a:lstStyle>
          <a:p>
            <a:r>
              <a:rPr lang="en-GB" dirty="0"/>
              <a:t>[Presentation title]</a:t>
            </a:r>
          </a:p>
        </p:txBody>
      </p:sp>
      <p:sp>
        <p:nvSpPr>
          <p:cNvPr id="7" name="AutoShape 3"/>
          <p:cNvSpPr>
            <a:spLocks noChangeAspect="1" noChangeArrowheads="1" noTextEdit="1"/>
          </p:cNvSpPr>
          <p:nvPr/>
        </p:nvSpPr>
        <p:spPr bwMode="auto">
          <a:xfrm>
            <a:off x="4000500" y="0"/>
            <a:ext cx="514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435" tIns="25718" rIns="51435" bIns="25718" numCol="1" anchor="t" anchorCtr="0" compatLnSpc="1">
            <a:prstTxWarp prst="textNoShape">
              <a:avLst/>
            </a:prstTxWarp>
          </a:bodyPr>
          <a:lstStyle/>
          <a:p>
            <a:endParaRPr lang="en-GB" sz="1013" dirty="0"/>
          </a:p>
        </p:txBody>
      </p:sp>
      <p:sp>
        <p:nvSpPr>
          <p:cNvPr id="9" name="AutoShape 3"/>
          <p:cNvSpPr>
            <a:spLocks noChangeAspect="1" noChangeArrowheads="1" noTextEdit="1"/>
          </p:cNvSpPr>
          <p:nvPr userDrawn="1"/>
        </p:nvSpPr>
        <p:spPr bwMode="auto">
          <a:xfrm>
            <a:off x="4000500" y="0"/>
            <a:ext cx="514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435" tIns="25718" rIns="51435" bIns="25718" numCol="1" anchor="t" anchorCtr="0" compatLnSpc="1">
            <a:prstTxWarp prst="textNoShape">
              <a:avLst/>
            </a:prstTxWarp>
          </a:bodyPr>
          <a:lstStyle/>
          <a:p>
            <a:endParaRPr lang="en-GB" sz="1013" dirty="0"/>
          </a:p>
        </p:txBody>
      </p:sp>
      <p:sp>
        <p:nvSpPr>
          <p:cNvPr id="10" name="Subtitle 2">
            <a:extLst>
              <a:ext uri="{FF2B5EF4-FFF2-40B4-BE49-F238E27FC236}">
                <a16:creationId xmlns:a16="http://schemas.microsoft.com/office/drawing/2014/main" id="{C048B6CC-097A-D949-A503-EE7A035C9B17}"/>
              </a:ext>
            </a:extLst>
          </p:cNvPr>
          <p:cNvSpPr>
            <a:spLocks noGrp="1"/>
          </p:cNvSpPr>
          <p:nvPr>
            <p:ph type="subTitle" idx="1" hasCustomPrompt="1"/>
          </p:nvPr>
        </p:nvSpPr>
        <p:spPr>
          <a:xfrm>
            <a:off x="457199" y="3794760"/>
            <a:ext cx="3979863" cy="594360"/>
          </a:xfrm>
        </p:spPr>
        <p:txBody>
          <a:bodyPr/>
          <a:lstStyle>
            <a:lvl1pPr marL="0" indent="0" algn="l">
              <a:lnSpc>
                <a:spcPct val="100000"/>
              </a:lnSpc>
              <a:spcBef>
                <a:spcPts val="0"/>
              </a:spcBef>
              <a:spcAft>
                <a:spcPts val="0"/>
              </a:spcAft>
              <a:buNone/>
              <a:defRPr sz="900" b="0">
                <a:solidFill>
                  <a:schemeClr val="tx1"/>
                </a:solidFill>
              </a:defRPr>
            </a:lvl1pPr>
            <a:lvl2pPr marL="0" indent="0" algn="l">
              <a:lnSpc>
                <a:spcPct val="100000"/>
              </a:lnSpc>
              <a:spcBef>
                <a:spcPts val="0"/>
              </a:spcBef>
              <a:spcAft>
                <a:spcPts val="0"/>
              </a:spcAft>
              <a:buNone/>
              <a:defRPr sz="900">
                <a:solidFill>
                  <a:schemeClr val="tx1"/>
                </a:solidFill>
              </a:defRPr>
            </a:lvl2pPr>
            <a:lvl3pPr marL="0" indent="0" algn="l">
              <a:lnSpc>
                <a:spcPct val="100000"/>
              </a:lnSpc>
              <a:spcBef>
                <a:spcPts val="0"/>
              </a:spcBef>
              <a:spcAft>
                <a:spcPts val="0"/>
              </a:spcAft>
              <a:buNone/>
              <a:defRPr sz="900">
                <a:solidFill>
                  <a:schemeClr val="tx1"/>
                </a:solidFill>
              </a:defRPr>
            </a:lvl3pPr>
            <a:lvl4pPr marL="0" indent="0" algn="l">
              <a:lnSpc>
                <a:spcPct val="100000"/>
              </a:lnSpc>
              <a:spcBef>
                <a:spcPts val="0"/>
              </a:spcBef>
              <a:spcAft>
                <a:spcPts val="0"/>
              </a:spcAft>
              <a:buNone/>
              <a:defRPr sz="900">
                <a:solidFill>
                  <a:schemeClr val="tx1"/>
                </a:solidFill>
              </a:defRPr>
            </a:lvl4pPr>
            <a:lvl5pPr marL="0" indent="0" algn="l">
              <a:lnSpc>
                <a:spcPct val="100000"/>
              </a:lnSpc>
              <a:spcBef>
                <a:spcPts val="0"/>
              </a:spcBef>
              <a:spcAft>
                <a:spcPts val="0"/>
              </a:spcAft>
              <a:buNone/>
              <a:defRPr sz="900">
                <a:solidFill>
                  <a:schemeClr val="tx1"/>
                </a:solidFill>
              </a:defRPr>
            </a:lvl5pPr>
            <a:lvl6pPr marL="0" indent="0" algn="l">
              <a:lnSpc>
                <a:spcPct val="100000"/>
              </a:lnSpc>
              <a:spcBef>
                <a:spcPts val="0"/>
              </a:spcBef>
              <a:spcAft>
                <a:spcPts val="0"/>
              </a:spcAft>
              <a:buNone/>
              <a:defRPr sz="900">
                <a:solidFill>
                  <a:schemeClr val="tx1"/>
                </a:solidFill>
              </a:defRPr>
            </a:lvl6pPr>
            <a:lvl7pPr marL="0" indent="0" algn="l">
              <a:lnSpc>
                <a:spcPct val="100000"/>
              </a:lnSpc>
              <a:spcBef>
                <a:spcPts val="0"/>
              </a:spcBef>
              <a:spcAft>
                <a:spcPts val="0"/>
              </a:spcAft>
              <a:buNone/>
              <a:defRPr sz="900">
                <a:solidFill>
                  <a:schemeClr val="tx1"/>
                </a:solidFill>
              </a:defRPr>
            </a:lvl7pPr>
            <a:lvl8pPr marL="0" indent="0" algn="l">
              <a:lnSpc>
                <a:spcPct val="100000"/>
              </a:lnSpc>
              <a:spcBef>
                <a:spcPts val="0"/>
              </a:spcBef>
              <a:spcAft>
                <a:spcPts val="0"/>
              </a:spcAft>
              <a:buNone/>
              <a:defRPr sz="900">
                <a:solidFill>
                  <a:schemeClr val="tx1"/>
                </a:solidFill>
              </a:defRPr>
            </a:lvl8pPr>
            <a:lvl9pPr marL="0" indent="0" algn="l">
              <a:lnSpc>
                <a:spcPct val="100000"/>
              </a:lnSpc>
              <a:spcBef>
                <a:spcPts val="0"/>
              </a:spcBef>
              <a:spcAft>
                <a:spcPts val="0"/>
              </a:spcAft>
              <a:buNone/>
              <a:defRPr sz="900">
                <a:solidFill>
                  <a:schemeClr val="tx1"/>
                </a:solidFill>
              </a:defRPr>
            </a:lvl9pPr>
          </a:lstStyle>
          <a:p>
            <a:r>
              <a:rPr lang="en-GB" dirty="0"/>
              <a:t>[Presentation subtitle]</a:t>
            </a:r>
          </a:p>
        </p:txBody>
      </p:sp>
    </p:spTree>
    <p:extLst>
      <p:ext uri="{BB962C8B-B14F-4D97-AF65-F5344CB8AC3E}">
        <p14:creationId xmlns:p14="http://schemas.microsoft.com/office/powerpoint/2010/main" val="14282748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8229600" cy="4068762"/>
          </a:xfrm>
        </p:spPr>
        <p:txBody>
          <a:bodyPr/>
          <a:lstStyle>
            <a:lvl1pPr marL="410766" indent="-410766">
              <a:lnSpc>
                <a:spcPct val="90000"/>
              </a:lnSpc>
              <a:spcBef>
                <a:spcPts val="0"/>
              </a:spcBef>
              <a:spcAft>
                <a:spcPts val="338"/>
              </a:spcAft>
              <a:buClr>
                <a:schemeClr val="accent1"/>
              </a:buClr>
              <a:buFont typeface="+mj-lt"/>
              <a:buAutoNum type="arabicPeriod"/>
              <a:tabLst>
                <a:tab pos="6128147" algn="r"/>
              </a:tabLst>
              <a:defRPr sz="1500" b="0">
                <a:solidFill>
                  <a:schemeClr val="tx1"/>
                </a:solidFill>
              </a:defRPr>
            </a:lvl1pPr>
            <a:lvl2pPr marL="410766" indent="0">
              <a:buClr>
                <a:schemeClr val="accent4"/>
              </a:buClr>
              <a:buFont typeface="+mj-lt"/>
              <a:buNone/>
              <a:tabLst>
                <a:tab pos="6128147" algn="r"/>
              </a:tabLst>
              <a:defRPr sz="1050"/>
            </a:lvl2pPr>
            <a:lvl3pPr marL="547688" indent="-136922">
              <a:lnSpc>
                <a:spcPct val="100000"/>
              </a:lnSpc>
              <a:tabLst>
                <a:tab pos="6128147" algn="r"/>
              </a:tabLst>
              <a:defRPr sz="1050"/>
            </a:lvl3pPr>
            <a:lvl4pPr marL="685800" indent="-136922">
              <a:lnSpc>
                <a:spcPct val="100000"/>
              </a:lnSpc>
              <a:tabLst>
                <a:tab pos="6128147" algn="r"/>
              </a:tabLst>
              <a:defRPr sz="1050"/>
            </a:lvl4pPr>
            <a:lvl5pPr marL="822722" indent="-136922">
              <a:lnSpc>
                <a:spcPct val="100000"/>
              </a:lnSpc>
              <a:tabLst>
                <a:tab pos="6128147" algn="r"/>
              </a:tabLst>
              <a:defRPr sz="1050"/>
            </a:lvl5pPr>
            <a:lvl6pPr marL="959644" indent="-136922">
              <a:lnSpc>
                <a:spcPct val="100000"/>
              </a:lnSpc>
              <a:tabLst>
                <a:tab pos="6128147" algn="r"/>
              </a:tabLst>
              <a:defRPr sz="1050"/>
            </a:lvl6pPr>
            <a:lvl7pPr marL="1096566" indent="-136922">
              <a:lnSpc>
                <a:spcPct val="100000"/>
              </a:lnSpc>
              <a:tabLst>
                <a:tab pos="6128147" algn="r"/>
              </a:tabLst>
              <a:defRPr sz="1050"/>
            </a:lvl7pPr>
            <a:lvl8pPr marL="1233488" indent="-136922">
              <a:lnSpc>
                <a:spcPct val="100000"/>
              </a:lnSpc>
              <a:tabLst>
                <a:tab pos="6128147" algn="r"/>
              </a:tabLst>
              <a:defRPr sz="1050"/>
            </a:lvl8pPr>
            <a:lvl9pPr marL="1371600" indent="-136922">
              <a:lnSpc>
                <a:spcPct val="100000"/>
              </a:lnSpc>
              <a:tabLst>
                <a:tab pos="6128147" algn="r"/>
              </a:tabLst>
              <a:defRPr sz="105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Slide Number Placeholder 5">
            <a:extLst>
              <a:ext uri="{FF2B5EF4-FFF2-40B4-BE49-F238E27FC236}">
                <a16:creationId xmlns:a16="http://schemas.microsoft.com/office/drawing/2014/main" id="{7092926E-C7A2-1946-B74B-5EC49D3EAE3C}"/>
              </a:ext>
            </a:extLst>
          </p:cNvPr>
          <p:cNvSpPr>
            <a:spLocks noGrp="1"/>
          </p:cNvSpPr>
          <p:nvPr>
            <p:ph type="sldNum" sz="quarter" idx="11"/>
          </p:nvPr>
        </p:nvSpPr>
        <p:spPr/>
        <p:txBody>
          <a:bodyPr/>
          <a:lstStyle/>
          <a:p>
            <a:fld id="{7870704B-CE94-48CC-AF30-84932A1262A7}" type="slidenum">
              <a:rPr lang="en-GB" smtClean="0"/>
              <a:pPr/>
              <a:t>‹#›</a:t>
            </a:fld>
            <a:endParaRPr lang="en-GB" dirty="0"/>
          </a:p>
        </p:txBody>
      </p:sp>
      <p:sp>
        <p:nvSpPr>
          <p:cNvPr id="4" name="Title 3">
            <a:extLst>
              <a:ext uri="{FF2B5EF4-FFF2-40B4-BE49-F238E27FC236}">
                <a16:creationId xmlns:a16="http://schemas.microsoft.com/office/drawing/2014/main" id="{27200510-6B72-624A-A0B0-026CD1676CF0}"/>
              </a:ext>
            </a:extLst>
          </p:cNvPr>
          <p:cNvSpPr>
            <a:spLocks noGrp="1"/>
          </p:cNvSpPr>
          <p:nvPr>
            <p:ph type="title" hasCustomPrompt="1"/>
          </p:nvPr>
        </p:nvSpPr>
        <p:spPr/>
        <p:txBody>
          <a:bodyPr/>
          <a:lstStyle>
            <a:lvl1pPr>
              <a:defRPr/>
            </a:lvl1pPr>
          </a:lstStyle>
          <a:p>
            <a:r>
              <a:rPr lang="en-GB" dirty="0"/>
              <a:t>[Slide title]</a:t>
            </a:r>
          </a:p>
        </p:txBody>
      </p:sp>
    </p:spTree>
    <p:extLst>
      <p:ext uri="{BB962C8B-B14F-4D97-AF65-F5344CB8AC3E}">
        <p14:creationId xmlns:p14="http://schemas.microsoft.com/office/powerpoint/2010/main" val="4459165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8229600" cy="40687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Slide Number Placeholder 5">
            <a:extLst>
              <a:ext uri="{FF2B5EF4-FFF2-40B4-BE49-F238E27FC236}">
                <a16:creationId xmlns:a16="http://schemas.microsoft.com/office/drawing/2014/main" id="{D3433AD6-7E25-3440-A0A8-374B46CA701C}"/>
              </a:ext>
            </a:extLst>
          </p:cNvPr>
          <p:cNvSpPr>
            <a:spLocks noGrp="1"/>
          </p:cNvSpPr>
          <p:nvPr>
            <p:ph type="sldNum" sz="quarter" idx="11"/>
          </p:nvPr>
        </p:nvSpPr>
        <p:spPr/>
        <p:txBody>
          <a:bodyPr/>
          <a:lstStyle/>
          <a:p>
            <a:fld id="{7870704B-CE94-48CC-AF30-84932A1262A7}" type="slidenum">
              <a:rPr lang="en-GB" smtClean="0"/>
              <a:pPr/>
              <a:t>‹#›</a:t>
            </a:fld>
            <a:endParaRPr lang="en-GB" dirty="0"/>
          </a:p>
        </p:txBody>
      </p:sp>
      <p:sp>
        <p:nvSpPr>
          <p:cNvPr id="4" name="Title 3">
            <a:extLst>
              <a:ext uri="{FF2B5EF4-FFF2-40B4-BE49-F238E27FC236}">
                <a16:creationId xmlns:a16="http://schemas.microsoft.com/office/drawing/2014/main" id="{776FB90E-F37C-5341-AEB0-5E882FB00C69}"/>
              </a:ext>
            </a:extLst>
          </p:cNvPr>
          <p:cNvSpPr>
            <a:spLocks noGrp="1"/>
          </p:cNvSpPr>
          <p:nvPr>
            <p:ph type="title" hasCustomPrompt="1"/>
          </p:nvPr>
        </p:nvSpPr>
        <p:spPr/>
        <p:txBody>
          <a:bodyPr/>
          <a:lstStyle>
            <a:lvl1pPr>
              <a:defRPr/>
            </a:lvl1pPr>
          </a:lstStyle>
          <a:p>
            <a:r>
              <a:rPr lang="en-GB" dirty="0"/>
              <a:t>[Slide title]</a:t>
            </a:r>
          </a:p>
        </p:txBody>
      </p:sp>
    </p:spTree>
    <p:extLst>
      <p:ext uri="{BB962C8B-B14F-4D97-AF65-F5344CB8AC3E}">
        <p14:creationId xmlns:p14="http://schemas.microsoft.com/office/powerpoint/2010/main" val="147101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Column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2560638" cy="40687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Slide Number Placeholder 5">
            <a:extLst>
              <a:ext uri="{FF2B5EF4-FFF2-40B4-BE49-F238E27FC236}">
                <a16:creationId xmlns:a16="http://schemas.microsoft.com/office/drawing/2014/main" id="{A1127051-9445-A34F-940C-D451EEF39800}"/>
              </a:ext>
            </a:extLst>
          </p:cNvPr>
          <p:cNvSpPr>
            <a:spLocks noGrp="1"/>
          </p:cNvSpPr>
          <p:nvPr>
            <p:ph type="sldNum" sz="quarter" idx="11"/>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1AA2AC9C-63F5-144B-8B25-E2F9A8EBA163}"/>
              </a:ext>
            </a:extLst>
          </p:cNvPr>
          <p:cNvSpPr>
            <a:spLocks noGrp="1"/>
          </p:cNvSpPr>
          <p:nvPr>
            <p:ph type="title" hasCustomPrompt="1"/>
          </p:nvPr>
        </p:nvSpPr>
        <p:spPr/>
        <p:txBody>
          <a:bodyPr/>
          <a:lstStyle>
            <a:lvl1pPr>
              <a:defRPr/>
            </a:lvl1pPr>
          </a:lstStyle>
          <a:p>
            <a:r>
              <a:rPr lang="en-GB" dirty="0"/>
              <a:t>[Slide title]</a:t>
            </a:r>
          </a:p>
        </p:txBody>
      </p:sp>
    </p:spTree>
    <p:extLst>
      <p:ext uri="{BB962C8B-B14F-4D97-AF65-F5344CB8AC3E}">
        <p14:creationId xmlns:p14="http://schemas.microsoft.com/office/powerpoint/2010/main" val="1454809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1">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1" y="457201"/>
            <a:ext cx="5394325" cy="2514601"/>
          </a:xfrm>
        </p:spPr>
        <p:txBody>
          <a:bodyPr anchor="b" anchorCtr="0">
            <a:normAutofit/>
          </a:bodyPr>
          <a:lstStyle>
            <a:lvl1pPr algn="l">
              <a:lnSpc>
                <a:spcPct val="85000"/>
              </a:lnSpc>
              <a:defRPr sz="3300">
                <a:solidFill>
                  <a:schemeClr val="bg1"/>
                </a:solidFill>
              </a:defRPr>
            </a:lvl1pPr>
          </a:lstStyle>
          <a:p>
            <a:r>
              <a:rPr lang="en-GB" dirty="0"/>
              <a:t>[Presentation title]</a:t>
            </a:r>
          </a:p>
        </p:txBody>
      </p:sp>
      <p:sp>
        <p:nvSpPr>
          <p:cNvPr id="13" name="Subtitle 2">
            <a:extLst>
              <a:ext uri="{FF2B5EF4-FFF2-40B4-BE49-F238E27FC236}">
                <a16:creationId xmlns:a16="http://schemas.microsoft.com/office/drawing/2014/main" id="{62C9C6A0-E585-3746-819C-6C91E3E793F0}"/>
              </a:ext>
            </a:extLst>
          </p:cNvPr>
          <p:cNvSpPr>
            <a:spLocks noGrp="1"/>
          </p:cNvSpPr>
          <p:nvPr>
            <p:ph type="subTitle" idx="1" hasCustomPrompt="1"/>
          </p:nvPr>
        </p:nvSpPr>
        <p:spPr>
          <a:xfrm>
            <a:off x="457200" y="3794760"/>
            <a:ext cx="398026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1029506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199" y="2103438"/>
            <a:ext cx="3979863" cy="40687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Content Placeholder 3"/>
          <p:cNvSpPr>
            <a:spLocks noGrp="1"/>
          </p:cNvSpPr>
          <p:nvPr>
            <p:ph sz="half" idx="2" hasCustomPrompt="1"/>
          </p:nvPr>
        </p:nvSpPr>
        <p:spPr>
          <a:xfrm>
            <a:off x="4706938" y="2103438"/>
            <a:ext cx="3979862"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7" name="Slide Number Placeholder 6">
            <a:extLst>
              <a:ext uri="{FF2B5EF4-FFF2-40B4-BE49-F238E27FC236}">
                <a16:creationId xmlns:a16="http://schemas.microsoft.com/office/drawing/2014/main" id="{00456CA5-A388-1D41-B4AF-6658D4C957A1}"/>
              </a:ext>
            </a:extLst>
          </p:cNvPr>
          <p:cNvSpPr>
            <a:spLocks noGrp="1"/>
          </p:cNvSpPr>
          <p:nvPr>
            <p:ph type="sldNum" sz="quarter" idx="11"/>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FB5B7A5D-AF74-E442-BDB5-0575FB24BA45}"/>
              </a:ext>
            </a:extLst>
          </p:cNvPr>
          <p:cNvSpPr>
            <a:spLocks noGrp="1"/>
          </p:cNvSpPr>
          <p:nvPr>
            <p:ph type="title" hasCustomPrompt="1"/>
          </p:nvPr>
        </p:nvSpPr>
        <p:spPr/>
        <p:txBody>
          <a:bodyPr/>
          <a:lstStyle>
            <a:lvl1pPr>
              <a:defRPr/>
            </a:lvl1pPr>
          </a:lstStyle>
          <a:p>
            <a:r>
              <a:rPr lang="en-GB" dirty="0"/>
              <a:t>[Slide title]</a:t>
            </a:r>
          </a:p>
        </p:txBody>
      </p:sp>
    </p:spTree>
    <p:extLst>
      <p:ext uri="{BB962C8B-B14F-4D97-AF65-F5344CB8AC3E}">
        <p14:creationId xmlns:p14="http://schemas.microsoft.com/office/powerpoint/2010/main" val="39886651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9" name="Picture Placeholder 8"/>
          <p:cNvSpPr>
            <a:spLocks noGrp="1"/>
          </p:cNvSpPr>
          <p:nvPr>
            <p:ph type="pic" sz="quarter" idx="13"/>
          </p:nvPr>
        </p:nvSpPr>
        <p:spPr>
          <a:xfrm>
            <a:off x="4572000" y="0"/>
            <a:ext cx="4572000" cy="685800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3" name="Content Placeholder 2"/>
          <p:cNvSpPr>
            <a:spLocks noGrp="1"/>
          </p:cNvSpPr>
          <p:nvPr>
            <p:ph sz="half" idx="1" hasCustomPrompt="1"/>
          </p:nvPr>
        </p:nvSpPr>
        <p:spPr>
          <a:xfrm>
            <a:off x="457199" y="2103441"/>
            <a:ext cx="3979863" cy="4068761"/>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Slide Number Placeholder 5">
            <a:extLst>
              <a:ext uri="{FF2B5EF4-FFF2-40B4-BE49-F238E27FC236}">
                <a16:creationId xmlns:a16="http://schemas.microsoft.com/office/drawing/2014/main" id="{D3536595-57B2-5848-8E3C-E2D5B4D0F21A}"/>
              </a:ext>
            </a:extLst>
          </p:cNvPr>
          <p:cNvSpPr>
            <a:spLocks noGrp="1"/>
          </p:cNvSpPr>
          <p:nvPr>
            <p:ph type="sldNum" sz="quarter" idx="15"/>
          </p:nvPr>
        </p:nvSpPr>
        <p:spPr bwMode="gray"/>
        <p:txBody>
          <a:bodyPr/>
          <a:lstStyle>
            <a:lvl1pPr>
              <a:defRPr>
                <a:solidFill>
                  <a:schemeClr val="bg1"/>
                </a:solidFill>
              </a:defRPr>
            </a:lvl1pPr>
          </a:lstStyle>
          <a:p>
            <a:fld id="{7870704B-CE94-48CC-AF30-84932A1262A7}" type="slidenum">
              <a:rPr lang="en-GB" smtClean="0"/>
              <a:pPr/>
              <a:t>‹#›</a:t>
            </a:fld>
            <a:endParaRPr lang="en-GB" dirty="0"/>
          </a:p>
        </p:txBody>
      </p:sp>
      <p:sp>
        <p:nvSpPr>
          <p:cNvPr id="4" name="Title 3">
            <a:extLst>
              <a:ext uri="{FF2B5EF4-FFF2-40B4-BE49-F238E27FC236}">
                <a16:creationId xmlns:a16="http://schemas.microsoft.com/office/drawing/2014/main" id="{1C978FA1-EAC0-3045-9A47-86344B2E47D1}"/>
              </a:ext>
            </a:extLst>
          </p:cNvPr>
          <p:cNvSpPr>
            <a:spLocks noGrp="1"/>
          </p:cNvSpPr>
          <p:nvPr>
            <p:ph type="title" hasCustomPrompt="1"/>
          </p:nvPr>
        </p:nvSpPr>
        <p:spPr>
          <a:xfrm>
            <a:off x="457201" y="457200"/>
            <a:ext cx="3979863" cy="1371600"/>
          </a:xfrm>
        </p:spPr>
        <p:txBody>
          <a:bodyPr/>
          <a:lstStyle>
            <a:lvl1pPr>
              <a:defRPr/>
            </a:lvl1pPr>
          </a:lstStyle>
          <a:p>
            <a:r>
              <a:rPr lang="en-GB" dirty="0"/>
              <a:t>[Slide title]</a:t>
            </a:r>
          </a:p>
        </p:txBody>
      </p:sp>
    </p:spTree>
    <p:extLst>
      <p:ext uri="{BB962C8B-B14F-4D97-AF65-F5344CB8AC3E}">
        <p14:creationId xmlns:p14="http://schemas.microsoft.com/office/powerpoint/2010/main" val="2529508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2103438"/>
            <a:ext cx="2560638"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Content Placeholder 3"/>
          <p:cNvSpPr>
            <a:spLocks noGrp="1"/>
          </p:cNvSpPr>
          <p:nvPr>
            <p:ph sz="half" idx="2" hasCustomPrompt="1"/>
          </p:nvPr>
        </p:nvSpPr>
        <p:spPr>
          <a:xfrm>
            <a:off x="3292476" y="2103438"/>
            <a:ext cx="2559050"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12" name="Content Placeholder 3"/>
          <p:cNvSpPr>
            <a:spLocks noGrp="1"/>
          </p:cNvSpPr>
          <p:nvPr>
            <p:ph sz="half" idx="13" hasCustomPrompt="1"/>
          </p:nvPr>
        </p:nvSpPr>
        <p:spPr>
          <a:xfrm>
            <a:off x="6126164" y="2103438"/>
            <a:ext cx="2560637"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7" name="Slide Number Placeholder 6">
            <a:extLst>
              <a:ext uri="{FF2B5EF4-FFF2-40B4-BE49-F238E27FC236}">
                <a16:creationId xmlns:a16="http://schemas.microsoft.com/office/drawing/2014/main" id="{2DE0F926-F4BA-044E-B97A-AA8668B032A8}"/>
              </a:ext>
            </a:extLst>
          </p:cNvPr>
          <p:cNvSpPr>
            <a:spLocks noGrp="1"/>
          </p:cNvSpPr>
          <p:nvPr>
            <p:ph type="sldNum" sz="quarter" idx="15"/>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5B7BB87D-456D-A14C-A13C-9C93F9C52DD7}"/>
              </a:ext>
            </a:extLst>
          </p:cNvPr>
          <p:cNvSpPr>
            <a:spLocks noGrp="1"/>
          </p:cNvSpPr>
          <p:nvPr>
            <p:ph type="title" hasCustomPrompt="1"/>
          </p:nvPr>
        </p:nvSpPr>
        <p:spPr/>
        <p:txBody>
          <a:bodyPr/>
          <a:lstStyle>
            <a:lvl1pPr>
              <a:defRPr/>
            </a:lvl1pPr>
          </a:lstStyle>
          <a:p>
            <a:r>
              <a:rPr lang="en-GB" dirty="0"/>
              <a:t>[Slide title]</a:t>
            </a:r>
          </a:p>
        </p:txBody>
      </p:sp>
    </p:spTree>
    <p:extLst>
      <p:ext uri="{BB962C8B-B14F-4D97-AF65-F5344CB8AC3E}">
        <p14:creationId xmlns:p14="http://schemas.microsoft.com/office/powerpoint/2010/main" val="28054303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2103438"/>
            <a:ext cx="1847088" cy="4068762"/>
          </a:xfrm>
        </p:spPr>
        <p:txBody>
          <a:bodyPr/>
          <a:lstStyle>
            <a:lvl1pPr>
              <a:defRPr sz="1050"/>
            </a:lvl1pPr>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p:cNvSpPr>
            <a:spLocks noGrp="1"/>
          </p:cNvSpPr>
          <p:nvPr>
            <p:ph sz="half" idx="2" hasCustomPrompt="1"/>
          </p:nvPr>
        </p:nvSpPr>
        <p:spPr>
          <a:xfrm>
            <a:off x="2584704" y="2103438"/>
            <a:ext cx="1847088" cy="4068762"/>
          </a:xfrm>
        </p:spPr>
        <p:txBody>
          <a:bodyPr/>
          <a:lstStyle>
            <a:lvl1pPr>
              <a:defRPr sz="1050"/>
            </a:lvl1pPr>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Content Placeholder 3"/>
          <p:cNvSpPr>
            <a:spLocks noGrp="1"/>
          </p:cNvSpPr>
          <p:nvPr>
            <p:ph sz="half" idx="13" hasCustomPrompt="1"/>
          </p:nvPr>
        </p:nvSpPr>
        <p:spPr>
          <a:xfrm>
            <a:off x="4712208" y="2103438"/>
            <a:ext cx="1847088" cy="4068762"/>
          </a:xfrm>
        </p:spPr>
        <p:txBody>
          <a:bodyPr/>
          <a:lstStyle>
            <a:lvl1pPr>
              <a:defRPr sz="1050"/>
            </a:lvl1pPr>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Content Placeholder 3"/>
          <p:cNvSpPr>
            <a:spLocks noGrp="1"/>
          </p:cNvSpPr>
          <p:nvPr>
            <p:ph sz="half" idx="14" hasCustomPrompt="1"/>
          </p:nvPr>
        </p:nvSpPr>
        <p:spPr>
          <a:xfrm>
            <a:off x="6839712" y="2103438"/>
            <a:ext cx="1847088" cy="4068762"/>
          </a:xfrm>
        </p:spPr>
        <p:txBody>
          <a:bodyPr/>
          <a:lstStyle>
            <a:lvl1pPr>
              <a:defRPr sz="1050"/>
            </a:lvl1pPr>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Slide Number Placeholder 9">
            <a:extLst>
              <a:ext uri="{FF2B5EF4-FFF2-40B4-BE49-F238E27FC236}">
                <a16:creationId xmlns:a16="http://schemas.microsoft.com/office/drawing/2014/main" id="{CD6E0CB0-5FCA-9E41-ACFD-7D08A524DF43}"/>
              </a:ext>
            </a:extLst>
          </p:cNvPr>
          <p:cNvSpPr>
            <a:spLocks noGrp="1"/>
          </p:cNvSpPr>
          <p:nvPr>
            <p:ph type="sldNum" sz="quarter" idx="16"/>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CE5297C8-D4E0-6F40-A513-77E96EADFF1C}"/>
              </a:ext>
            </a:extLst>
          </p:cNvPr>
          <p:cNvSpPr>
            <a:spLocks noGrp="1"/>
          </p:cNvSpPr>
          <p:nvPr>
            <p:ph type="title" hasCustomPrompt="1"/>
          </p:nvPr>
        </p:nvSpPr>
        <p:spPr>
          <a:xfrm>
            <a:off x="457200" y="457200"/>
            <a:ext cx="8229600" cy="1371600"/>
          </a:xfrm>
        </p:spPr>
        <p:txBody>
          <a:bodyPr/>
          <a:lstStyle>
            <a:lvl1pPr>
              <a:defRPr/>
            </a:lvl1pPr>
          </a:lstStyle>
          <a:p>
            <a:r>
              <a:rPr lang="en-GB" dirty="0"/>
              <a:t>[Slide title]</a:t>
            </a:r>
          </a:p>
        </p:txBody>
      </p:sp>
    </p:spTree>
    <p:extLst>
      <p:ext uri="{BB962C8B-B14F-4D97-AF65-F5344CB8AC3E}">
        <p14:creationId xmlns:p14="http://schemas.microsoft.com/office/powerpoint/2010/main" val="14296293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ive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2103438"/>
            <a:ext cx="1463040" cy="4068762"/>
          </a:xfrm>
        </p:spPr>
        <p:txBody>
          <a:bodyPr/>
          <a:lstStyle>
            <a:lvl1pPr>
              <a:defRPr sz="900"/>
            </a:lvl1pPr>
            <a:lvl2pPr>
              <a:defRPr sz="900"/>
            </a:lvl2pPr>
            <a:lvl3pPr>
              <a:defRPr sz="900"/>
            </a:lvl3pPr>
            <a:lvl4pPr>
              <a:defRPr sz="900"/>
            </a:lvl4pPr>
            <a:lvl5pPr>
              <a:defRPr sz="900"/>
            </a:lvl5pPr>
            <a:lvl6pPr>
              <a:defRPr sz="900"/>
            </a:lvl6pPr>
            <a:lvl7pPr>
              <a:defRPr sz="900"/>
            </a:lvl7pPr>
            <a:lvl8pPr>
              <a:defRPr sz="900"/>
            </a:lvl8pPr>
            <a:lvl9pPr>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p:cNvSpPr>
            <a:spLocks noGrp="1"/>
          </p:cNvSpPr>
          <p:nvPr>
            <p:ph sz="half" idx="2" hasCustomPrompt="1"/>
          </p:nvPr>
        </p:nvSpPr>
        <p:spPr>
          <a:xfrm>
            <a:off x="2148840" y="2103438"/>
            <a:ext cx="1463040" cy="4068762"/>
          </a:xfrm>
        </p:spPr>
        <p:txBody>
          <a:bodyPr/>
          <a:lstStyle>
            <a:lvl1pPr>
              <a:defRPr sz="900"/>
            </a:lvl1pPr>
            <a:lvl2pPr>
              <a:defRPr sz="900"/>
            </a:lvl2pPr>
            <a:lvl3pPr>
              <a:defRPr sz="900"/>
            </a:lvl3pPr>
            <a:lvl4pPr>
              <a:defRPr sz="900"/>
            </a:lvl4pPr>
            <a:lvl5pPr>
              <a:defRPr sz="900"/>
            </a:lvl5pPr>
            <a:lvl6pPr>
              <a:defRPr sz="900"/>
            </a:lvl6pPr>
            <a:lvl7pPr>
              <a:defRPr sz="900"/>
            </a:lvl7pPr>
            <a:lvl8pPr>
              <a:defRPr sz="900"/>
            </a:lvl8pPr>
            <a:lvl9pPr>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Content Placeholder 3"/>
          <p:cNvSpPr>
            <a:spLocks noGrp="1"/>
          </p:cNvSpPr>
          <p:nvPr>
            <p:ph sz="half" idx="13" hasCustomPrompt="1"/>
          </p:nvPr>
        </p:nvSpPr>
        <p:spPr>
          <a:xfrm>
            <a:off x="3840480" y="2103438"/>
            <a:ext cx="1463040" cy="4068762"/>
          </a:xfrm>
        </p:spPr>
        <p:txBody>
          <a:bodyPr/>
          <a:lstStyle>
            <a:lvl1pPr>
              <a:defRPr sz="900"/>
            </a:lvl1pPr>
            <a:lvl2pPr>
              <a:defRPr sz="900"/>
            </a:lvl2pPr>
            <a:lvl3pPr>
              <a:defRPr sz="900"/>
            </a:lvl3pPr>
            <a:lvl4pPr>
              <a:defRPr sz="900"/>
            </a:lvl4pPr>
            <a:lvl5pPr>
              <a:defRPr sz="900"/>
            </a:lvl5pPr>
            <a:lvl6pPr>
              <a:defRPr sz="900"/>
            </a:lvl6pPr>
            <a:lvl7pPr>
              <a:defRPr sz="900"/>
            </a:lvl7pPr>
            <a:lvl8pPr>
              <a:defRPr sz="900"/>
            </a:lvl8pPr>
            <a:lvl9pPr>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Content Placeholder 3"/>
          <p:cNvSpPr>
            <a:spLocks noGrp="1"/>
          </p:cNvSpPr>
          <p:nvPr>
            <p:ph sz="half" idx="14" hasCustomPrompt="1"/>
          </p:nvPr>
        </p:nvSpPr>
        <p:spPr>
          <a:xfrm>
            <a:off x="5532120" y="2103438"/>
            <a:ext cx="1463040" cy="4068762"/>
          </a:xfrm>
        </p:spPr>
        <p:txBody>
          <a:bodyPr/>
          <a:lstStyle>
            <a:lvl1pPr>
              <a:defRPr sz="900"/>
            </a:lvl1pPr>
            <a:lvl2pPr>
              <a:defRPr sz="900"/>
            </a:lvl2pPr>
            <a:lvl3pPr>
              <a:defRPr sz="900"/>
            </a:lvl3pPr>
            <a:lvl4pPr>
              <a:defRPr sz="900"/>
            </a:lvl4pPr>
            <a:lvl5pPr>
              <a:defRPr sz="900"/>
            </a:lvl5pPr>
            <a:lvl6pPr>
              <a:defRPr sz="900"/>
            </a:lvl6pPr>
            <a:lvl7pPr>
              <a:defRPr sz="900"/>
            </a:lvl7pPr>
            <a:lvl8pPr>
              <a:defRPr sz="900"/>
            </a:lvl8pPr>
            <a:lvl9pPr>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9" name="Content Placeholder 3"/>
          <p:cNvSpPr>
            <a:spLocks noGrp="1"/>
          </p:cNvSpPr>
          <p:nvPr>
            <p:ph sz="half" idx="15" hasCustomPrompt="1"/>
          </p:nvPr>
        </p:nvSpPr>
        <p:spPr>
          <a:xfrm>
            <a:off x="7223760" y="2103438"/>
            <a:ext cx="1463040" cy="4068762"/>
          </a:xfrm>
        </p:spPr>
        <p:txBody>
          <a:bodyPr/>
          <a:lstStyle>
            <a:lvl1pPr>
              <a:defRPr sz="900"/>
            </a:lvl1pPr>
            <a:lvl2pPr>
              <a:defRPr sz="900"/>
            </a:lvl2pPr>
            <a:lvl3pPr>
              <a:defRPr sz="900"/>
            </a:lvl3pPr>
            <a:lvl4pPr>
              <a:defRPr sz="900"/>
            </a:lvl4pPr>
            <a:lvl5pPr>
              <a:defRPr sz="900"/>
            </a:lvl5pPr>
            <a:lvl6pPr>
              <a:defRPr sz="900"/>
            </a:lvl6pPr>
            <a:lvl7pPr>
              <a:defRPr sz="900"/>
            </a:lvl7pPr>
            <a:lvl8pPr>
              <a:defRPr sz="900"/>
            </a:lvl8pPr>
            <a:lvl9pPr>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Slide Number Placeholder 10">
            <a:extLst>
              <a:ext uri="{FF2B5EF4-FFF2-40B4-BE49-F238E27FC236}">
                <a16:creationId xmlns:a16="http://schemas.microsoft.com/office/drawing/2014/main" id="{BC0705E1-E330-8C4F-A023-40952CF24C94}"/>
              </a:ext>
            </a:extLst>
          </p:cNvPr>
          <p:cNvSpPr>
            <a:spLocks noGrp="1"/>
          </p:cNvSpPr>
          <p:nvPr>
            <p:ph type="sldNum" sz="quarter" idx="17"/>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6C773A3F-041D-E148-BE45-EEA53081EBC7}"/>
              </a:ext>
            </a:extLst>
          </p:cNvPr>
          <p:cNvSpPr>
            <a:spLocks noGrp="1"/>
          </p:cNvSpPr>
          <p:nvPr>
            <p:ph type="title" hasCustomPrompt="1"/>
          </p:nvPr>
        </p:nvSpPr>
        <p:spPr>
          <a:xfrm>
            <a:off x="457200" y="457200"/>
            <a:ext cx="8229600" cy="1371600"/>
          </a:xfrm>
        </p:spPr>
        <p:txBody>
          <a:bodyPr/>
          <a:lstStyle>
            <a:lvl1pPr>
              <a:defRPr/>
            </a:lvl1pPr>
          </a:lstStyle>
          <a:p>
            <a:r>
              <a:rPr lang="en-GB" dirty="0"/>
              <a:t>[Slide title]</a:t>
            </a:r>
          </a:p>
        </p:txBody>
      </p:sp>
    </p:spTree>
    <p:extLst>
      <p:ext uri="{BB962C8B-B14F-4D97-AF65-F5344CB8AC3E}">
        <p14:creationId xmlns:p14="http://schemas.microsoft.com/office/powerpoint/2010/main" val="41855948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Images">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457200" y="2100265"/>
            <a:ext cx="2560638" cy="2197417"/>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3" name="Text Placeholder 12"/>
          <p:cNvSpPr>
            <a:spLocks noGrp="1"/>
          </p:cNvSpPr>
          <p:nvPr>
            <p:ph type="body" sz="quarter" idx="14" hasCustomPrompt="1"/>
          </p:nvPr>
        </p:nvSpPr>
        <p:spPr>
          <a:xfrm>
            <a:off x="457200" y="4480560"/>
            <a:ext cx="2560638" cy="169164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Picture Placeholder 9"/>
          <p:cNvSpPr>
            <a:spLocks noGrp="1"/>
          </p:cNvSpPr>
          <p:nvPr>
            <p:ph type="pic" sz="quarter" idx="15"/>
          </p:nvPr>
        </p:nvSpPr>
        <p:spPr>
          <a:xfrm>
            <a:off x="3292476" y="2100265"/>
            <a:ext cx="2559050" cy="2197417"/>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7" name="Text Placeholder 12"/>
          <p:cNvSpPr>
            <a:spLocks noGrp="1"/>
          </p:cNvSpPr>
          <p:nvPr>
            <p:ph type="body" sz="quarter" idx="16" hasCustomPrompt="1"/>
          </p:nvPr>
        </p:nvSpPr>
        <p:spPr>
          <a:xfrm>
            <a:off x="3292477" y="4480560"/>
            <a:ext cx="2559050" cy="169164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Picture Placeholder 9"/>
          <p:cNvSpPr>
            <a:spLocks noGrp="1"/>
          </p:cNvSpPr>
          <p:nvPr>
            <p:ph type="pic" sz="quarter" idx="17"/>
          </p:nvPr>
        </p:nvSpPr>
        <p:spPr>
          <a:xfrm>
            <a:off x="6126164" y="2100265"/>
            <a:ext cx="2560637" cy="2197417"/>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9" name="Text Placeholder 12"/>
          <p:cNvSpPr>
            <a:spLocks noGrp="1"/>
          </p:cNvSpPr>
          <p:nvPr>
            <p:ph type="body" sz="quarter" idx="18" hasCustomPrompt="1"/>
          </p:nvPr>
        </p:nvSpPr>
        <p:spPr>
          <a:xfrm>
            <a:off x="6126164" y="4480560"/>
            <a:ext cx="2560637" cy="169164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Slide Number Placeholder 4">
            <a:extLst>
              <a:ext uri="{FF2B5EF4-FFF2-40B4-BE49-F238E27FC236}">
                <a16:creationId xmlns:a16="http://schemas.microsoft.com/office/drawing/2014/main" id="{0FA63A94-C8E2-FB44-885B-EB683E5F6866}"/>
              </a:ext>
            </a:extLst>
          </p:cNvPr>
          <p:cNvSpPr>
            <a:spLocks noGrp="1"/>
          </p:cNvSpPr>
          <p:nvPr>
            <p:ph type="sldNum" sz="quarter" idx="20"/>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48961898-602A-7A4E-9087-0DE8E77DDB16}"/>
              </a:ext>
            </a:extLst>
          </p:cNvPr>
          <p:cNvSpPr>
            <a:spLocks noGrp="1"/>
          </p:cNvSpPr>
          <p:nvPr>
            <p:ph type="title" hasCustomPrompt="1"/>
          </p:nvPr>
        </p:nvSpPr>
        <p:spPr/>
        <p:txBody>
          <a:bodyPr/>
          <a:lstStyle>
            <a:lvl1pPr>
              <a:defRPr/>
            </a:lvl1pPr>
          </a:lstStyle>
          <a:p>
            <a:r>
              <a:rPr lang="en-GB" dirty="0"/>
              <a:t>[Slide title]</a:t>
            </a:r>
          </a:p>
        </p:txBody>
      </p:sp>
    </p:spTree>
    <p:extLst>
      <p:ext uri="{BB962C8B-B14F-4D97-AF65-F5344CB8AC3E}">
        <p14:creationId xmlns:p14="http://schemas.microsoft.com/office/powerpoint/2010/main" val="7191742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ur Text Boxes for Icons">
    <p:spTree>
      <p:nvGrpSpPr>
        <p:cNvPr id="1" name=""/>
        <p:cNvGrpSpPr/>
        <p:nvPr/>
      </p:nvGrpSpPr>
      <p:grpSpPr>
        <a:xfrm>
          <a:off x="0" y="0"/>
          <a:ext cx="0" cy="0"/>
          <a:chOff x="0" y="0"/>
          <a:chExt cx="0" cy="0"/>
        </a:xfrm>
      </p:grpSpPr>
      <p:sp>
        <p:nvSpPr>
          <p:cNvPr id="13" name="Text Placeholder 12"/>
          <p:cNvSpPr>
            <a:spLocks noGrp="1"/>
          </p:cNvSpPr>
          <p:nvPr>
            <p:ph type="body" sz="quarter" idx="14" hasCustomPrompt="1"/>
          </p:nvPr>
        </p:nvSpPr>
        <p:spPr>
          <a:xfrm>
            <a:off x="457200" y="3429000"/>
            <a:ext cx="1847088" cy="274320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7" name="Text Placeholder 12"/>
          <p:cNvSpPr>
            <a:spLocks noGrp="1"/>
          </p:cNvSpPr>
          <p:nvPr>
            <p:ph type="body" sz="quarter" idx="16" hasCustomPrompt="1"/>
          </p:nvPr>
        </p:nvSpPr>
        <p:spPr>
          <a:xfrm>
            <a:off x="2584704" y="3429000"/>
            <a:ext cx="1847088" cy="274320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9" name="Text Placeholder 12"/>
          <p:cNvSpPr>
            <a:spLocks noGrp="1"/>
          </p:cNvSpPr>
          <p:nvPr>
            <p:ph type="body" sz="quarter" idx="18" hasCustomPrompt="1"/>
          </p:nvPr>
        </p:nvSpPr>
        <p:spPr>
          <a:xfrm>
            <a:off x="4712208" y="3429000"/>
            <a:ext cx="1847088" cy="274320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Text Placeholder 12"/>
          <p:cNvSpPr>
            <a:spLocks noGrp="1"/>
          </p:cNvSpPr>
          <p:nvPr>
            <p:ph type="body" sz="quarter" idx="20" hasCustomPrompt="1"/>
          </p:nvPr>
        </p:nvSpPr>
        <p:spPr>
          <a:xfrm>
            <a:off x="6839712" y="3429000"/>
            <a:ext cx="1847088" cy="274320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Slide Number Placeholder 4">
            <a:extLst>
              <a:ext uri="{FF2B5EF4-FFF2-40B4-BE49-F238E27FC236}">
                <a16:creationId xmlns:a16="http://schemas.microsoft.com/office/drawing/2014/main" id="{A3D2E598-676F-DE44-A364-05E35FEB3110}"/>
              </a:ext>
            </a:extLst>
          </p:cNvPr>
          <p:cNvSpPr>
            <a:spLocks noGrp="1"/>
          </p:cNvSpPr>
          <p:nvPr>
            <p:ph type="sldNum" sz="quarter" idx="22"/>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C7AEDAE1-2C72-3F43-B641-1BCC2EE5BA0C}"/>
              </a:ext>
            </a:extLst>
          </p:cNvPr>
          <p:cNvSpPr>
            <a:spLocks noGrp="1"/>
          </p:cNvSpPr>
          <p:nvPr>
            <p:ph type="title" hasCustomPrompt="1"/>
          </p:nvPr>
        </p:nvSpPr>
        <p:spPr>
          <a:xfrm>
            <a:off x="457200" y="457200"/>
            <a:ext cx="8229600" cy="1371600"/>
          </a:xfrm>
        </p:spPr>
        <p:txBody>
          <a:bodyPr/>
          <a:lstStyle>
            <a:lvl1pPr>
              <a:defRPr/>
            </a:lvl1pPr>
          </a:lstStyle>
          <a:p>
            <a:r>
              <a:rPr lang="en-GB" dirty="0"/>
              <a:t>[Slide title]</a:t>
            </a:r>
          </a:p>
        </p:txBody>
      </p:sp>
    </p:spTree>
    <p:extLst>
      <p:ext uri="{BB962C8B-B14F-4D97-AF65-F5344CB8AC3E}">
        <p14:creationId xmlns:p14="http://schemas.microsoft.com/office/powerpoint/2010/main" val="18053921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our Team Images">
    <p:spTree>
      <p:nvGrpSpPr>
        <p:cNvPr id="1" name=""/>
        <p:cNvGrpSpPr/>
        <p:nvPr/>
      </p:nvGrpSpPr>
      <p:grpSpPr>
        <a:xfrm>
          <a:off x="0" y="0"/>
          <a:ext cx="0" cy="0"/>
          <a:chOff x="0" y="0"/>
          <a:chExt cx="0" cy="0"/>
        </a:xfrm>
      </p:grpSpPr>
      <p:sp>
        <p:nvSpPr>
          <p:cNvPr id="10" name="Picture Placeholder 9"/>
          <p:cNvSpPr>
            <a:spLocks noGrp="1" noChangeAspect="1"/>
          </p:cNvSpPr>
          <p:nvPr>
            <p:ph type="pic" sz="quarter" idx="13"/>
          </p:nvPr>
        </p:nvSpPr>
        <p:spPr>
          <a:xfrm>
            <a:off x="457200" y="2103120"/>
            <a:ext cx="1325880" cy="132588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3" name="Text Placeholder 12"/>
          <p:cNvSpPr>
            <a:spLocks noGrp="1"/>
          </p:cNvSpPr>
          <p:nvPr>
            <p:ph type="body" sz="quarter" idx="14" hasCustomPrompt="1"/>
          </p:nvPr>
        </p:nvSpPr>
        <p:spPr>
          <a:xfrm>
            <a:off x="457200" y="3657600"/>
            <a:ext cx="1847088" cy="2514600"/>
          </a:xfrm>
        </p:spPr>
        <p:txBody>
          <a:bodyPr/>
          <a:lstStyle>
            <a:lvl1pPr>
              <a:spcBef>
                <a:spcPts val="0"/>
              </a:spcBef>
              <a:spcAft>
                <a:spcPts val="225"/>
              </a:spcAft>
              <a:defRPr sz="900" b="1"/>
            </a:lvl1pPr>
            <a:lvl2pPr>
              <a:spcAft>
                <a:spcPts val="225"/>
              </a:spcAft>
              <a:defRPr sz="900"/>
            </a:lvl2pPr>
            <a:lvl3pPr>
              <a:spcAft>
                <a:spcPts val="225"/>
              </a:spcAft>
              <a:defRPr sz="900"/>
            </a:lvl3pPr>
            <a:lvl4pPr>
              <a:spcAft>
                <a:spcPts val="225"/>
              </a:spcAft>
              <a:defRPr sz="900"/>
            </a:lvl4pPr>
            <a:lvl5pPr>
              <a:spcAft>
                <a:spcPts val="225"/>
              </a:spcAft>
              <a:defRPr sz="900"/>
            </a:lvl5pPr>
            <a:lvl6pPr>
              <a:spcAft>
                <a:spcPts val="225"/>
              </a:spcAft>
              <a:defRPr sz="900"/>
            </a:lvl6pPr>
            <a:lvl7pPr>
              <a:spcAft>
                <a:spcPts val="225"/>
              </a:spcAft>
              <a:defRPr sz="900"/>
            </a:lvl7pPr>
            <a:lvl8pPr>
              <a:spcAft>
                <a:spcPts val="225"/>
              </a:spcAft>
              <a:defRPr sz="900"/>
            </a:lvl8pPr>
            <a:lvl9pPr>
              <a:spcAft>
                <a:spcPts val="225"/>
              </a:spcAft>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Picture Placeholder 9"/>
          <p:cNvSpPr>
            <a:spLocks noGrp="1" noChangeAspect="1"/>
          </p:cNvSpPr>
          <p:nvPr>
            <p:ph type="pic" sz="quarter" idx="15"/>
          </p:nvPr>
        </p:nvSpPr>
        <p:spPr>
          <a:xfrm>
            <a:off x="2584704" y="2103120"/>
            <a:ext cx="1325880" cy="132588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7" name="Text Placeholder 12"/>
          <p:cNvSpPr>
            <a:spLocks noGrp="1"/>
          </p:cNvSpPr>
          <p:nvPr>
            <p:ph type="body" sz="quarter" idx="16" hasCustomPrompt="1"/>
          </p:nvPr>
        </p:nvSpPr>
        <p:spPr>
          <a:xfrm>
            <a:off x="2584704" y="3657600"/>
            <a:ext cx="1847088" cy="2514600"/>
          </a:xfrm>
        </p:spPr>
        <p:txBody>
          <a:bodyPr/>
          <a:lstStyle>
            <a:lvl1pPr>
              <a:spcBef>
                <a:spcPts val="0"/>
              </a:spcBef>
              <a:spcAft>
                <a:spcPts val="225"/>
              </a:spcAft>
              <a:defRPr sz="900" b="1"/>
            </a:lvl1pPr>
            <a:lvl2pPr>
              <a:spcAft>
                <a:spcPts val="225"/>
              </a:spcAft>
              <a:defRPr sz="900"/>
            </a:lvl2pPr>
            <a:lvl3pPr>
              <a:spcAft>
                <a:spcPts val="225"/>
              </a:spcAft>
              <a:defRPr sz="900"/>
            </a:lvl3pPr>
            <a:lvl4pPr>
              <a:spcAft>
                <a:spcPts val="225"/>
              </a:spcAft>
              <a:defRPr sz="900"/>
            </a:lvl4pPr>
            <a:lvl5pPr>
              <a:spcAft>
                <a:spcPts val="225"/>
              </a:spcAft>
              <a:defRPr sz="900"/>
            </a:lvl5pPr>
            <a:lvl6pPr>
              <a:spcAft>
                <a:spcPts val="225"/>
              </a:spcAft>
              <a:defRPr sz="900"/>
            </a:lvl6pPr>
            <a:lvl7pPr>
              <a:spcAft>
                <a:spcPts val="225"/>
              </a:spcAft>
              <a:defRPr sz="900"/>
            </a:lvl7pPr>
            <a:lvl8pPr>
              <a:spcAft>
                <a:spcPts val="225"/>
              </a:spcAft>
              <a:defRPr sz="900"/>
            </a:lvl8pPr>
            <a:lvl9pPr>
              <a:spcAft>
                <a:spcPts val="225"/>
              </a:spcAft>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Picture Placeholder 9"/>
          <p:cNvSpPr>
            <a:spLocks noGrp="1" noChangeAspect="1"/>
          </p:cNvSpPr>
          <p:nvPr>
            <p:ph type="pic" sz="quarter" idx="17"/>
          </p:nvPr>
        </p:nvSpPr>
        <p:spPr>
          <a:xfrm>
            <a:off x="4712208" y="2103120"/>
            <a:ext cx="1325880" cy="132588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9" name="Text Placeholder 12"/>
          <p:cNvSpPr>
            <a:spLocks noGrp="1"/>
          </p:cNvSpPr>
          <p:nvPr>
            <p:ph type="body" sz="quarter" idx="18" hasCustomPrompt="1"/>
          </p:nvPr>
        </p:nvSpPr>
        <p:spPr>
          <a:xfrm>
            <a:off x="4712208" y="3657600"/>
            <a:ext cx="1847088" cy="2514600"/>
          </a:xfrm>
        </p:spPr>
        <p:txBody>
          <a:bodyPr/>
          <a:lstStyle>
            <a:lvl1pPr>
              <a:spcBef>
                <a:spcPts val="0"/>
              </a:spcBef>
              <a:spcAft>
                <a:spcPts val="225"/>
              </a:spcAft>
              <a:defRPr sz="900" b="1"/>
            </a:lvl1pPr>
            <a:lvl2pPr>
              <a:spcAft>
                <a:spcPts val="225"/>
              </a:spcAft>
              <a:defRPr sz="900"/>
            </a:lvl2pPr>
            <a:lvl3pPr>
              <a:spcAft>
                <a:spcPts val="225"/>
              </a:spcAft>
              <a:defRPr sz="900"/>
            </a:lvl3pPr>
            <a:lvl4pPr>
              <a:spcAft>
                <a:spcPts val="225"/>
              </a:spcAft>
              <a:defRPr sz="900"/>
            </a:lvl4pPr>
            <a:lvl5pPr>
              <a:spcAft>
                <a:spcPts val="225"/>
              </a:spcAft>
              <a:defRPr sz="900"/>
            </a:lvl5pPr>
            <a:lvl6pPr>
              <a:spcAft>
                <a:spcPts val="225"/>
              </a:spcAft>
              <a:defRPr sz="900"/>
            </a:lvl6pPr>
            <a:lvl7pPr>
              <a:spcAft>
                <a:spcPts val="225"/>
              </a:spcAft>
              <a:defRPr sz="900"/>
            </a:lvl7pPr>
            <a:lvl8pPr>
              <a:spcAft>
                <a:spcPts val="225"/>
              </a:spcAft>
              <a:defRPr sz="900"/>
            </a:lvl8pPr>
            <a:lvl9pPr>
              <a:spcAft>
                <a:spcPts val="225"/>
              </a:spcAft>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4" name="Picture Placeholder 9"/>
          <p:cNvSpPr>
            <a:spLocks noGrp="1" noChangeAspect="1"/>
          </p:cNvSpPr>
          <p:nvPr>
            <p:ph type="pic" sz="quarter" idx="19"/>
          </p:nvPr>
        </p:nvSpPr>
        <p:spPr>
          <a:xfrm>
            <a:off x="6839712" y="2103120"/>
            <a:ext cx="1325880" cy="132588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5" name="Text Placeholder 12"/>
          <p:cNvSpPr>
            <a:spLocks noGrp="1"/>
          </p:cNvSpPr>
          <p:nvPr>
            <p:ph type="body" sz="quarter" idx="20" hasCustomPrompt="1"/>
          </p:nvPr>
        </p:nvSpPr>
        <p:spPr>
          <a:xfrm>
            <a:off x="6839712" y="3657600"/>
            <a:ext cx="1847088" cy="2514600"/>
          </a:xfrm>
        </p:spPr>
        <p:txBody>
          <a:bodyPr/>
          <a:lstStyle>
            <a:lvl1pPr>
              <a:spcBef>
                <a:spcPts val="0"/>
              </a:spcBef>
              <a:spcAft>
                <a:spcPts val="225"/>
              </a:spcAft>
              <a:defRPr sz="900" b="1"/>
            </a:lvl1pPr>
            <a:lvl2pPr>
              <a:spcAft>
                <a:spcPts val="225"/>
              </a:spcAft>
              <a:defRPr sz="900"/>
            </a:lvl2pPr>
            <a:lvl3pPr>
              <a:spcAft>
                <a:spcPts val="225"/>
              </a:spcAft>
              <a:defRPr sz="900"/>
            </a:lvl3pPr>
            <a:lvl4pPr>
              <a:spcAft>
                <a:spcPts val="225"/>
              </a:spcAft>
              <a:defRPr sz="900"/>
            </a:lvl4pPr>
            <a:lvl5pPr>
              <a:spcAft>
                <a:spcPts val="225"/>
              </a:spcAft>
              <a:defRPr sz="900"/>
            </a:lvl5pPr>
            <a:lvl6pPr>
              <a:spcAft>
                <a:spcPts val="225"/>
              </a:spcAft>
              <a:defRPr sz="900"/>
            </a:lvl6pPr>
            <a:lvl7pPr>
              <a:spcAft>
                <a:spcPts val="225"/>
              </a:spcAft>
              <a:defRPr sz="900"/>
            </a:lvl7pPr>
            <a:lvl8pPr>
              <a:spcAft>
                <a:spcPts val="225"/>
              </a:spcAft>
              <a:defRPr sz="900"/>
            </a:lvl8pPr>
            <a:lvl9pPr>
              <a:spcAft>
                <a:spcPts val="225"/>
              </a:spcAft>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Slide Number Placeholder 4">
            <a:extLst>
              <a:ext uri="{FF2B5EF4-FFF2-40B4-BE49-F238E27FC236}">
                <a16:creationId xmlns:a16="http://schemas.microsoft.com/office/drawing/2014/main" id="{0AEC188F-17FB-9741-A681-A3C06DA3BEA1}"/>
              </a:ext>
            </a:extLst>
          </p:cNvPr>
          <p:cNvSpPr>
            <a:spLocks noGrp="1"/>
          </p:cNvSpPr>
          <p:nvPr>
            <p:ph type="sldNum" sz="quarter" idx="22"/>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4290A4CD-EE20-9F48-A39C-5A2D5846D6FE}"/>
              </a:ext>
            </a:extLst>
          </p:cNvPr>
          <p:cNvSpPr>
            <a:spLocks noGrp="1"/>
          </p:cNvSpPr>
          <p:nvPr>
            <p:ph type="title" hasCustomPrompt="1"/>
          </p:nvPr>
        </p:nvSpPr>
        <p:spPr>
          <a:xfrm>
            <a:off x="457200" y="457200"/>
            <a:ext cx="8229600" cy="1371600"/>
          </a:xfrm>
        </p:spPr>
        <p:txBody>
          <a:bodyPr/>
          <a:lstStyle>
            <a:lvl1pPr>
              <a:defRPr/>
            </a:lvl1pPr>
          </a:lstStyle>
          <a:p>
            <a:r>
              <a:rPr lang="en-GB" dirty="0"/>
              <a:t>[Slide title]</a:t>
            </a:r>
          </a:p>
        </p:txBody>
      </p:sp>
    </p:spTree>
    <p:extLst>
      <p:ext uri="{BB962C8B-B14F-4D97-AF65-F5344CB8AC3E}">
        <p14:creationId xmlns:p14="http://schemas.microsoft.com/office/powerpoint/2010/main" val="15824917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ne Column Char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2560638"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9" name="Chart Placeholder 8"/>
          <p:cNvSpPr>
            <a:spLocks noGrp="1"/>
          </p:cNvSpPr>
          <p:nvPr>
            <p:ph type="chart" sz="quarter" idx="13"/>
          </p:nvPr>
        </p:nvSpPr>
        <p:spPr>
          <a:xfrm>
            <a:off x="3931920" y="1417320"/>
            <a:ext cx="4754880" cy="4754880"/>
          </a:xfrm>
        </p:spPr>
        <p:txBody>
          <a:bodyPr anchor="ctr" anchorCtr="0"/>
          <a:lstStyle>
            <a:lvl1pPr algn="ctr">
              <a:defRPr sz="675" b="0">
                <a:solidFill>
                  <a:schemeClr val="tx1"/>
                </a:solidFill>
              </a:defRPr>
            </a:lvl1pPr>
          </a:lstStyle>
          <a:p>
            <a:r>
              <a:rPr lang="en-GB" dirty="0"/>
              <a:t>Click icon to add chart</a:t>
            </a:r>
          </a:p>
        </p:txBody>
      </p:sp>
      <p:sp>
        <p:nvSpPr>
          <p:cNvPr id="6" name="Slide Number Placeholder 5">
            <a:extLst>
              <a:ext uri="{FF2B5EF4-FFF2-40B4-BE49-F238E27FC236}">
                <a16:creationId xmlns:a16="http://schemas.microsoft.com/office/drawing/2014/main" id="{FD397FBE-5CF3-D24C-9080-6E833FFE25D2}"/>
              </a:ext>
            </a:extLst>
          </p:cNvPr>
          <p:cNvSpPr>
            <a:spLocks noGrp="1"/>
          </p:cNvSpPr>
          <p:nvPr>
            <p:ph type="sldNum" sz="quarter" idx="15"/>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F3CCC0B6-E36E-4742-BD86-626420766888}"/>
              </a:ext>
            </a:extLst>
          </p:cNvPr>
          <p:cNvSpPr>
            <a:spLocks noGrp="1"/>
          </p:cNvSpPr>
          <p:nvPr>
            <p:ph type="title" hasCustomPrompt="1"/>
          </p:nvPr>
        </p:nvSpPr>
        <p:spPr>
          <a:xfrm>
            <a:off x="457200" y="457200"/>
            <a:ext cx="8229600" cy="1371600"/>
          </a:xfrm>
        </p:spPr>
        <p:txBody>
          <a:bodyPr/>
          <a:lstStyle>
            <a:lvl1pPr>
              <a:defRPr/>
            </a:lvl1pPr>
          </a:lstStyle>
          <a:p>
            <a:r>
              <a:rPr lang="en-GB" dirty="0"/>
              <a:t>[Slide title]</a:t>
            </a:r>
          </a:p>
        </p:txBody>
      </p:sp>
    </p:spTree>
    <p:extLst>
      <p:ext uri="{BB962C8B-B14F-4D97-AF65-F5344CB8AC3E}">
        <p14:creationId xmlns:p14="http://schemas.microsoft.com/office/powerpoint/2010/main" val="25535677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nd Content - Subtitl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8229601"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8" name="Slide Number Placeholder 7">
            <a:extLst>
              <a:ext uri="{FF2B5EF4-FFF2-40B4-BE49-F238E27FC236}">
                <a16:creationId xmlns:a16="http://schemas.microsoft.com/office/drawing/2014/main" id="{C9242D6C-75F6-2B45-8341-980F99E5DA74}"/>
              </a:ext>
            </a:extLst>
          </p:cNvPr>
          <p:cNvSpPr>
            <a:spLocks noGrp="1"/>
          </p:cNvSpPr>
          <p:nvPr>
            <p:ph type="sldNum" sz="quarter" idx="15"/>
          </p:nvPr>
        </p:nvSpPr>
        <p:spPr/>
        <p:txBody>
          <a:bodyPr/>
          <a:lstStyle/>
          <a:p>
            <a:fld id="{7870704B-CE94-48CC-AF30-84932A1262A7}" type="slidenum">
              <a:rPr lang="en-GB" smtClean="0"/>
              <a:pPr/>
              <a:t>‹#›</a:t>
            </a:fld>
            <a:endParaRPr lang="en-GB" dirty="0"/>
          </a:p>
        </p:txBody>
      </p:sp>
      <p:sp>
        <p:nvSpPr>
          <p:cNvPr id="6" name="Subtitle 2">
            <a:extLst>
              <a:ext uri="{FF2B5EF4-FFF2-40B4-BE49-F238E27FC236}">
                <a16:creationId xmlns:a16="http://schemas.microsoft.com/office/drawing/2014/main" id="{E226BB03-6EF6-F445-88B0-A7B24602567C}"/>
              </a:ext>
            </a:extLst>
          </p:cNvPr>
          <p:cNvSpPr>
            <a:spLocks noGrp="1"/>
          </p:cNvSpPr>
          <p:nvPr>
            <p:ph type="subTitle" idx="16" hasCustomPrompt="1"/>
          </p:nvPr>
        </p:nvSpPr>
        <p:spPr>
          <a:xfrm>
            <a:off x="457200" y="914403"/>
            <a:ext cx="8229602" cy="914399"/>
          </a:xfrm>
        </p:spPr>
        <p:txBody>
          <a:bodyPr/>
          <a:lstStyle>
            <a:lvl1pPr marL="0" indent="0" algn="l">
              <a:lnSpc>
                <a:spcPct val="85000"/>
              </a:lnSpc>
              <a:spcBef>
                <a:spcPts val="0"/>
              </a:spcBef>
              <a:spcAft>
                <a:spcPts val="0"/>
              </a:spcAft>
              <a:buNone/>
              <a:defRPr sz="1350" b="0">
                <a:solidFill>
                  <a:schemeClr val="tx1"/>
                </a:solidFill>
              </a:defRPr>
            </a:lvl1pPr>
            <a:lvl2pPr marL="0" indent="0" algn="l">
              <a:lnSpc>
                <a:spcPct val="85000"/>
              </a:lnSpc>
              <a:spcBef>
                <a:spcPts val="0"/>
              </a:spcBef>
              <a:spcAft>
                <a:spcPts val="0"/>
              </a:spcAft>
              <a:buNone/>
              <a:defRPr sz="1350"/>
            </a:lvl2pPr>
            <a:lvl3pPr marL="0" indent="0" algn="l">
              <a:lnSpc>
                <a:spcPct val="85000"/>
              </a:lnSpc>
              <a:spcBef>
                <a:spcPts val="0"/>
              </a:spcBef>
              <a:spcAft>
                <a:spcPts val="0"/>
              </a:spcAft>
              <a:buNone/>
              <a:defRPr sz="1350"/>
            </a:lvl3pPr>
            <a:lvl4pPr marL="0" indent="0" algn="l">
              <a:lnSpc>
                <a:spcPct val="85000"/>
              </a:lnSpc>
              <a:spcBef>
                <a:spcPts val="0"/>
              </a:spcBef>
              <a:spcAft>
                <a:spcPts val="0"/>
              </a:spcAft>
              <a:buNone/>
              <a:defRPr sz="1350"/>
            </a:lvl4pPr>
            <a:lvl5pPr marL="0" indent="0" algn="l">
              <a:lnSpc>
                <a:spcPct val="85000"/>
              </a:lnSpc>
              <a:spcBef>
                <a:spcPts val="0"/>
              </a:spcBef>
              <a:spcAft>
                <a:spcPts val="0"/>
              </a:spcAft>
              <a:buNone/>
              <a:defRPr sz="1350"/>
            </a:lvl5pPr>
            <a:lvl6pPr marL="0" indent="0" algn="l">
              <a:lnSpc>
                <a:spcPct val="85000"/>
              </a:lnSpc>
              <a:spcBef>
                <a:spcPts val="0"/>
              </a:spcBef>
              <a:spcAft>
                <a:spcPts val="0"/>
              </a:spcAft>
              <a:buNone/>
              <a:defRPr sz="1350"/>
            </a:lvl6pPr>
            <a:lvl7pPr marL="0" indent="0" algn="l">
              <a:lnSpc>
                <a:spcPct val="85000"/>
              </a:lnSpc>
              <a:spcBef>
                <a:spcPts val="0"/>
              </a:spcBef>
              <a:spcAft>
                <a:spcPts val="0"/>
              </a:spcAft>
              <a:buNone/>
              <a:defRPr sz="1350"/>
            </a:lvl7pPr>
            <a:lvl8pPr marL="0" indent="0" algn="l">
              <a:lnSpc>
                <a:spcPct val="85000"/>
              </a:lnSpc>
              <a:spcBef>
                <a:spcPts val="0"/>
              </a:spcBef>
              <a:spcAft>
                <a:spcPts val="0"/>
              </a:spcAft>
              <a:buNone/>
              <a:defRPr sz="1350"/>
            </a:lvl8pPr>
            <a:lvl9pPr marL="0" indent="0" algn="l">
              <a:lnSpc>
                <a:spcPct val="85000"/>
              </a:lnSpc>
              <a:spcBef>
                <a:spcPts val="0"/>
              </a:spcBef>
              <a:spcAft>
                <a:spcPts val="0"/>
              </a:spcAft>
              <a:buNone/>
              <a:defRPr sz="1350"/>
            </a:lvl9pPr>
          </a:lstStyle>
          <a:p>
            <a:r>
              <a:rPr lang="en-GB" dirty="0"/>
              <a:t>[Optional slide subtitle]</a:t>
            </a:r>
          </a:p>
        </p:txBody>
      </p:sp>
      <p:sp>
        <p:nvSpPr>
          <p:cNvPr id="4" name="Title 3">
            <a:extLst>
              <a:ext uri="{FF2B5EF4-FFF2-40B4-BE49-F238E27FC236}">
                <a16:creationId xmlns:a16="http://schemas.microsoft.com/office/drawing/2014/main" id="{8168CE8F-890A-0745-BEDE-F59C2B0851F3}"/>
              </a:ext>
            </a:extLst>
          </p:cNvPr>
          <p:cNvSpPr>
            <a:spLocks noGrp="1"/>
          </p:cNvSpPr>
          <p:nvPr>
            <p:ph type="title" hasCustomPrompt="1"/>
          </p:nvPr>
        </p:nvSpPr>
        <p:spPr>
          <a:xfrm>
            <a:off x="457200" y="457200"/>
            <a:ext cx="8229600" cy="457200"/>
          </a:xfrm>
        </p:spPr>
        <p:txBody>
          <a:bodyPr/>
          <a:lstStyle>
            <a:lvl1pPr>
              <a:defRPr/>
            </a:lvl1pPr>
          </a:lstStyle>
          <a:p>
            <a:r>
              <a:rPr lang="en-GB" dirty="0"/>
              <a:t>[Slide title]</a:t>
            </a:r>
          </a:p>
        </p:txBody>
      </p:sp>
    </p:spTree>
    <p:extLst>
      <p:ext uri="{BB962C8B-B14F-4D97-AF65-F5344CB8AC3E}">
        <p14:creationId xmlns:p14="http://schemas.microsoft.com/office/powerpoint/2010/main" val="3804650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1 Grey">
    <p:spTree>
      <p:nvGrpSpPr>
        <p:cNvPr id="1" name=""/>
        <p:cNvGrpSpPr/>
        <p:nvPr/>
      </p:nvGrpSpPr>
      <p:grpSpPr>
        <a:xfrm>
          <a:off x="0" y="0"/>
          <a:ext cx="0" cy="0"/>
          <a:chOff x="0" y="0"/>
          <a:chExt cx="0" cy="0"/>
        </a:xfrm>
      </p:grpSpPr>
      <p:sp>
        <p:nvSpPr>
          <p:cNvPr id="9" name="Rectangle 8"/>
          <p:cNvSpPr/>
          <p:nvPr/>
        </p:nvSpPr>
        <p:spPr bwMode="hidden">
          <a:xfrm>
            <a:off x="-1" y="0"/>
            <a:ext cx="6126163" cy="3429000"/>
          </a:xfrm>
          <a:prstGeom prst="rect">
            <a:avLst/>
          </a:prstGeom>
          <a:solidFill>
            <a:srgbClr val="7D7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013" dirty="0"/>
          </a:p>
        </p:txBody>
      </p:sp>
      <p:sp>
        <p:nvSpPr>
          <p:cNvPr id="10" name="Rectangle 9"/>
          <p:cNvSpPr/>
          <p:nvPr/>
        </p:nvSpPr>
        <p:spPr bwMode="hidden">
          <a:xfrm>
            <a:off x="-1" y="3429000"/>
            <a:ext cx="6126163" cy="1143000"/>
          </a:xfrm>
          <a:prstGeom prst="rect">
            <a:avLst/>
          </a:pr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013" dirty="0"/>
          </a:p>
        </p:txBody>
      </p:sp>
      <p:sp>
        <p:nvSpPr>
          <p:cNvPr id="11" name="Rectangle 10"/>
          <p:cNvSpPr/>
          <p:nvPr/>
        </p:nvSpPr>
        <p:spPr bwMode="hidden">
          <a:xfrm>
            <a:off x="6126164" y="0"/>
            <a:ext cx="3017837" cy="3429000"/>
          </a:xfrm>
          <a:prstGeom prst="rect">
            <a:avLst/>
          </a:prstGeom>
          <a:solidFill>
            <a:srgbClr val="DEDE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013" dirty="0"/>
          </a:p>
        </p:txBody>
      </p:sp>
      <p:sp>
        <p:nvSpPr>
          <p:cNvPr id="2" name="Title 1"/>
          <p:cNvSpPr>
            <a:spLocks noGrp="1"/>
          </p:cNvSpPr>
          <p:nvPr>
            <p:ph type="ctrTitle" hasCustomPrompt="1"/>
          </p:nvPr>
        </p:nvSpPr>
        <p:spPr>
          <a:xfrm>
            <a:off x="457201" y="457201"/>
            <a:ext cx="5394325" cy="2514601"/>
          </a:xfrm>
        </p:spPr>
        <p:txBody>
          <a:bodyPr anchor="b" anchorCtr="0">
            <a:normAutofit/>
          </a:bodyPr>
          <a:lstStyle>
            <a:lvl1pPr algn="l">
              <a:lnSpc>
                <a:spcPct val="85000"/>
              </a:lnSpc>
              <a:defRPr sz="3300">
                <a:solidFill>
                  <a:schemeClr val="bg1"/>
                </a:solidFill>
              </a:defRPr>
            </a:lvl1pPr>
          </a:lstStyle>
          <a:p>
            <a:r>
              <a:rPr lang="en-GB" dirty="0"/>
              <a:t>[Presentation title]</a:t>
            </a:r>
          </a:p>
        </p:txBody>
      </p:sp>
      <p:sp>
        <p:nvSpPr>
          <p:cNvPr id="12" name="Subtitle 2">
            <a:extLst>
              <a:ext uri="{FF2B5EF4-FFF2-40B4-BE49-F238E27FC236}">
                <a16:creationId xmlns:a16="http://schemas.microsoft.com/office/drawing/2014/main" id="{8E6B5BD0-CC46-9847-923C-F09159A05CEC}"/>
              </a:ext>
            </a:extLst>
          </p:cNvPr>
          <p:cNvSpPr>
            <a:spLocks noGrp="1"/>
          </p:cNvSpPr>
          <p:nvPr>
            <p:ph type="subTitle" idx="1" hasCustomPrompt="1"/>
          </p:nvPr>
        </p:nvSpPr>
        <p:spPr>
          <a:xfrm>
            <a:off x="457200" y="3794760"/>
            <a:ext cx="398026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26289782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One Column Content - Subtitl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2560638"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5" name="Slide Number Placeholder 4">
            <a:extLst>
              <a:ext uri="{FF2B5EF4-FFF2-40B4-BE49-F238E27FC236}">
                <a16:creationId xmlns:a16="http://schemas.microsoft.com/office/drawing/2014/main" id="{C8CAC806-7708-6C42-A901-982FA119C086}"/>
              </a:ext>
            </a:extLst>
          </p:cNvPr>
          <p:cNvSpPr>
            <a:spLocks noGrp="1"/>
          </p:cNvSpPr>
          <p:nvPr>
            <p:ph type="sldNum" sz="quarter" idx="15"/>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E162AD84-CF88-0D49-A3D2-3A0C0E4D9900}"/>
              </a:ext>
            </a:extLst>
          </p:cNvPr>
          <p:cNvSpPr>
            <a:spLocks noGrp="1"/>
          </p:cNvSpPr>
          <p:nvPr>
            <p:ph type="title" hasCustomPrompt="1"/>
          </p:nvPr>
        </p:nvSpPr>
        <p:spPr>
          <a:xfrm>
            <a:off x="457200" y="457200"/>
            <a:ext cx="8229600" cy="457200"/>
          </a:xfrm>
        </p:spPr>
        <p:txBody>
          <a:bodyPr/>
          <a:lstStyle>
            <a:lvl1pPr>
              <a:defRPr/>
            </a:lvl1pPr>
          </a:lstStyle>
          <a:p>
            <a:r>
              <a:rPr lang="en-GB" dirty="0"/>
              <a:t>[Slide title]</a:t>
            </a:r>
          </a:p>
        </p:txBody>
      </p:sp>
      <p:sp>
        <p:nvSpPr>
          <p:cNvPr id="7" name="Subtitle 2">
            <a:extLst>
              <a:ext uri="{FF2B5EF4-FFF2-40B4-BE49-F238E27FC236}">
                <a16:creationId xmlns:a16="http://schemas.microsoft.com/office/drawing/2014/main" id="{7D173843-D3AA-304B-814B-E1BD643D9110}"/>
              </a:ext>
            </a:extLst>
          </p:cNvPr>
          <p:cNvSpPr>
            <a:spLocks noGrp="1"/>
          </p:cNvSpPr>
          <p:nvPr>
            <p:ph type="subTitle" idx="16" hasCustomPrompt="1"/>
          </p:nvPr>
        </p:nvSpPr>
        <p:spPr>
          <a:xfrm>
            <a:off x="457200" y="914403"/>
            <a:ext cx="8229602" cy="914399"/>
          </a:xfrm>
        </p:spPr>
        <p:txBody>
          <a:bodyPr/>
          <a:lstStyle>
            <a:lvl1pPr marL="0" indent="0" algn="l">
              <a:lnSpc>
                <a:spcPct val="85000"/>
              </a:lnSpc>
              <a:spcBef>
                <a:spcPts val="0"/>
              </a:spcBef>
              <a:spcAft>
                <a:spcPts val="0"/>
              </a:spcAft>
              <a:buNone/>
              <a:defRPr sz="1350" b="0">
                <a:solidFill>
                  <a:schemeClr val="tx1"/>
                </a:solidFill>
              </a:defRPr>
            </a:lvl1pPr>
            <a:lvl2pPr marL="0" indent="0" algn="l">
              <a:lnSpc>
                <a:spcPct val="85000"/>
              </a:lnSpc>
              <a:spcBef>
                <a:spcPts val="0"/>
              </a:spcBef>
              <a:spcAft>
                <a:spcPts val="0"/>
              </a:spcAft>
              <a:buNone/>
              <a:defRPr sz="1350"/>
            </a:lvl2pPr>
            <a:lvl3pPr marL="0" indent="0" algn="l">
              <a:lnSpc>
                <a:spcPct val="85000"/>
              </a:lnSpc>
              <a:spcBef>
                <a:spcPts val="0"/>
              </a:spcBef>
              <a:spcAft>
                <a:spcPts val="0"/>
              </a:spcAft>
              <a:buNone/>
              <a:defRPr sz="1350"/>
            </a:lvl3pPr>
            <a:lvl4pPr marL="0" indent="0" algn="l">
              <a:lnSpc>
                <a:spcPct val="85000"/>
              </a:lnSpc>
              <a:spcBef>
                <a:spcPts val="0"/>
              </a:spcBef>
              <a:spcAft>
                <a:spcPts val="0"/>
              </a:spcAft>
              <a:buNone/>
              <a:defRPr sz="1350"/>
            </a:lvl4pPr>
            <a:lvl5pPr marL="0" indent="0" algn="l">
              <a:lnSpc>
                <a:spcPct val="85000"/>
              </a:lnSpc>
              <a:spcBef>
                <a:spcPts val="0"/>
              </a:spcBef>
              <a:spcAft>
                <a:spcPts val="0"/>
              </a:spcAft>
              <a:buNone/>
              <a:defRPr sz="1350"/>
            </a:lvl5pPr>
            <a:lvl6pPr marL="0" indent="0" algn="l">
              <a:lnSpc>
                <a:spcPct val="85000"/>
              </a:lnSpc>
              <a:spcBef>
                <a:spcPts val="0"/>
              </a:spcBef>
              <a:spcAft>
                <a:spcPts val="0"/>
              </a:spcAft>
              <a:buNone/>
              <a:defRPr sz="1350"/>
            </a:lvl6pPr>
            <a:lvl7pPr marL="0" indent="0" algn="l">
              <a:lnSpc>
                <a:spcPct val="85000"/>
              </a:lnSpc>
              <a:spcBef>
                <a:spcPts val="0"/>
              </a:spcBef>
              <a:spcAft>
                <a:spcPts val="0"/>
              </a:spcAft>
              <a:buNone/>
              <a:defRPr sz="1350"/>
            </a:lvl7pPr>
            <a:lvl8pPr marL="0" indent="0" algn="l">
              <a:lnSpc>
                <a:spcPct val="85000"/>
              </a:lnSpc>
              <a:spcBef>
                <a:spcPts val="0"/>
              </a:spcBef>
              <a:spcAft>
                <a:spcPts val="0"/>
              </a:spcAft>
              <a:buNone/>
              <a:defRPr sz="1350"/>
            </a:lvl8pPr>
            <a:lvl9pPr marL="0" indent="0" algn="l">
              <a:lnSpc>
                <a:spcPct val="85000"/>
              </a:lnSpc>
              <a:spcBef>
                <a:spcPts val="0"/>
              </a:spcBef>
              <a:spcAft>
                <a:spcPts val="0"/>
              </a:spcAft>
              <a:buNone/>
              <a:defRPr sz="1350"/>
            </a:lvl9pPr>
          </a:lstStyle>
          <a:p>
            <a:r>
              <a:rPr lang="en-GB" dirty="0"/>
              <a:t>[Optional slide subtitle]</a:t>
            </a:r>
          </a:p>
        </p:txBody>
      </p:sp>
    </p:spTree>
    <p:extLst>
      <p:ext uri="{BB962C8B-B14F-4D97-AF65-F5344CB8AC3E}">
        <p14:creationId xmlns:p14="http://schemas.microsoft.com/office/powerpoint/2010/main" val="23485127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ntent - Subtitl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199" y="2103441"/>
            <a:ext cx="3979863" cy="4068761"/>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Content Placeholder 3"/>
          <p:cNvSpPr>
            <a:spLocks noGrp="1"/>
          </p:cNvSpPr>
          <p:nvPr>
            <p:ph sz="half" idx="2" hasCustomPrompt="1"/>
          </p:nvPr>
        </p:nvSpPr>
        <p:spPr>
          <a:xfrm>
            <a:off x="4706938" y="2103440"/>
            <a:ext cx="3979862" cy="4068761"/>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Slide Number Placeholder 5">
            <a:extLst>
              <a:ext uri="{FF2B5EF4-FFF2-40B4-BE49-F238E27FC236}">
                <a16:creationId xmlns:a16="http://schemas.microsoft.com/office/drawing/2014/main" id="{E7945371-B6F9-F541-89EE-24D897592CA4}"/>
              </a:ext>
            </a:extLst>
          </p:cNvPr>
          <p:cNvSpPr>
            <a:spLocks noGrp="1"/>
          </p:cNvSpPr>
          <p:nvPr>
            <p:ph type="sldNum" sz="quarter" idx="15"/>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7000E797-02B6-E947-B092-3A2A7D7B31B2}"/>
              </a:ext>
            </a:extLst>
          </p:cNvPr>
          <p:cNvSpPr>
            <a:spLocks noGrp="1"/>
          </p:cNvSpPr>
          <p:nvPr>
            <p:ph type="title" hasCustomPrompt="1"/>
          </p:nvPr>
        </p:nvSpPr>
        <p:spPr>
          <a:xfrm>
            <a:off x="457200" y="457200"/>
            <a:ext cx="8229600" cy="457200"/>
          </a:xfrm>
        </p:spPr>
        <p:txBody>
          <a:bodyPr/>
          <a:lstStyle>
            <a:lvl1pPr>
              <a:defRPr/>
            </a:lvl1pPr>
          </a:lstStyle>
          <a:p>
            <a:r>
              <a:rPr lang="en-GB" dirty="0"/>
              <a:t>[Slide title]</a:t>
            </a:r>
          </a:p>
        </p:txBody>
      </p:sp>
      <p:sp>
        <p:nvSpPr>
          <p:cNvPr id="8" name="Subtitle 2">
            <a:extLst>
              <a:ext uri="{FF2B5EF4-FFF2-40B4-BE49-F238E27FC236}">
                <a16:creationId xmlns:a16="http://schemas.microsoft.com/office/drawing/2014/main" id="{8C0D8F9C-ECA5-5C48-BB03-D719ED371CE4}"/>
              </a:ext>
            </a:extLst>
          </p:cNvPr>
          <p:cNvSpPr>
            <a:spLocks noGrp="1"/>
          </p:cNvSpPr>
          <p:nvPr>
            <p:ph type="subTitle" idx="16" hasCustomPrompt="1"/>
          </p:nvPr>
        </p:nvSpPr>
        <p:spPr>
          <a:xfrm>
            <a:off x="457200" y="914403"/>
            <a:ext cx="8229602" cy="914399"/>
          </a:xfrm>
        </p:spPr>
        <p:txBody>
          <a:bodyPr/>
          <a:lstStyle>
            <a:lvl1pPr marL="0" indent="0" algn="l">
              <a:lnSpc>
                <a:spcPct val="85000"/>
              </a:lnSpc>
              <a:spcBef>
                <a:spcPts val="0"/>
              </a:spcBef>
              <a:spcAft>
                <a:spcPts val="0"/>
              </a:spcAft>
              <a:buNone/>
              <a:defRPr sz="1350" b="0">
                <a:solidFill>
                  <a:schemeClr val="tx1"/>
                </a:solidFill>
              </a:defRPr>
            </a:lvl1pPr>
            <a:lvl2pPr marL="0" indent="0" algn="l">
              <a:lnSpc>
                <a:spcPct val="85000"/>
              </a:lnSpc>
              <a:spcBef>
                <a:spcPts val="0"/>
              </a:spcBef>
              <a:spcAft>
                <a:spcPts val="0"/>
              </a:spcAft>
              <a:buNone/>
              <a:defRPr sz="1350"/>
            </a:lvl2pPr>
            <a:lvl3pPr marL="0" indent="0" algn="l">
              <a:lnSpc>
                <a:spcPct val="85000"/>
              </a:lnSpc>
              <a:spcBef>
                <a:spcPts val="0"/>
              </a:spcBef>
              <a:spcAft>
                <a:spcPts val="0"/>
              </a:spcAft>
              <a:buNone/>
              <a:defRPr sz="1350"/>
            </a:lvl3pPr>
            <a:lvl4pPr marL="0" indent="0" algn="l">
              <a:lnSpc>
                <a:spcPct val="85000"/>
              </a:lnSpc>
              <a:spcBef>
                <a:spcPts val="0"/>
              </a:spcBef>
              <a:spcAft>
                <a:spcPts val="0"/>
              </a:spcAft>
              <a:buNone/>
              <a:defRPr sz="1350"/>
            </a:lvl4pPr>
            <a:lvl5pPr marL="0" indent="0" algn="l">
              <a:lnSpc>
                <a:spcPct val="85000"/>
              </a:lnSpc>
              <a:spcBef>
                <a:spcPts val="0"/>
              </a:spcBef>
              <a:spcAft>
                <a:spcPts val="0"/>
              </a:spcAft>
              <a:buNone/>
              <a:defRPr sz="1350"/>
            </a:lvl5pPr>
            <a:lvl6pPr marL="0" indent="0" algn="l">
              <a:lnSpc>
                <a:spcPct val="85000"/>
              </a:lnSpc>
              <a:spcBef>
                <a:spcPts val="0"/>
              </a:spcBef>
              <a:spcAft>
                <a:spcPts val="0"/>
              </a:spcAft>
              <a:buNone/>
              <a:defRPr sz="1350"/>
            </a:lvl6pPr>
            <a:lvl7pPr marL="0" indent="0" algn="l">
              <a:lnSpc>
                <a:spcPct val="85000"/>
              </a:lnSpc>
              <a:spcBef>
                <a:spcPts val="0"/>
              </a:spcBef>
              <a:spcAft>
                <a:spcPts val="0"/>
              </a:spcAft>
              <a:buNone/>
              <a:defRPr sz="1350"/>
            </a:lvl7pPr>
            <a:lvl8pPr marL="0" indent="0" algn="l">
              <a:lnSpc>
                <a:spcPct val="85000"/>
              </a:lnSpc>
              <a:spcBef>
                <a:spcPts val="0"/>
              </a:spcBef>
              <a:spcAft>
                <a:spcPts val="0"/>
              </a:spcAft>
              <a:buNone/>
              <a:defRPr sz="1350"/>
            </a:lvl8pPr>
            <a:lvl9pPr marL="0" indent="0" algn="l">
              <a:lnSpc>
                <a:spcPct val="85000"/>
              </a:lnSpc>
              <a:spcBef>
                <a:spcPts val="0"/>
              </a:spcBef>
              <a:spcAft>
                <a:spcPts val="0"/>
              </a:spcAft>
              <a:buNone/>
              <a:defRPr sz="1350"/>
            </a:lvl9pPr>
          </a:lstStyle>
          <a:p>
            <a:r>
              <a:rPr lang="en-GB" dirty="0"/>
              <a:t>[Optional slide subtitle]</a:t>
            </a:r>
          </a:p>
        </p:txBody>
      </p:sp>
    </p:spTree>
    <p:extLst>
      <p:ext uri="{BB962C8B-B14F-4D97-AF65-F5344CB8AC3E}">
        <p14:creationId xmlns:p14="http://schemas.microsoft.com/office/powerpoint/2010/main" val="11024163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and Image - Subtitle">
    <p:spTree>
      <p:nvGrpSpPr>
        <p:cNvPr id="1" name=""/>
        <p:cNvGrpSpPr/>
        <p:nvPr/>
      </p:nvGrpSpPr>
      <p:grpSpPr>
        <a:xfrm>
          <a:off x="0" y="0"/>
          <a:ext cx="0" cy="0"/>
          <a:chOff x="0" y="0"/>
          <a:chExt cx="0" cy="0"/>
        </a:xfrm>
      </p:grpSpPr>
      <p:sp>
        <p:nvSpPr>
          <p:cNvPr id="9" name="Picture Placeholder 8"/>
          <p:cNvSpPr>
            <a:spLocks noGrp="1"/>
          </p:cNvSpPr>
          <p:nvPr>
            <p:ph type="pic" sz="quarter" idx="13"/>
          </p:nvPr>
        </p:nvSpPr>
        <p:spPr>
          <a:xfrm>
            <a:off x="4572000" y="0"/>
            <a:ext cx="4572000" cy="685800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3" name="Content Placeholder 2"/>
          <p:cNvSpPr>
            <a:spLocks noGrp="1"/>
          </p:cNvSpPr>
          <p:nvPr>
            <p:ph sz="half" idx="1" hasCustomPrompt="1"/>
          </p:nvPr>
        </p:nvSpPr>
        <p:spPr>
          <a:xfrm>
            <a:off x="457199" y="2103438"/>
            <a:ext cx="3979863"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5" name="Slide Number Placeholder 4">
            <a:extLst>
              <a:ext uri="{FF2B5EF4-FFF2-40B4-BE49-F238E27FC236}">
                <a16:creationId xmlns:a16="http://schemas.microsoft.com/office/drawing/2014/main" id="{F064736F-99D3-5349-B4BB-3F5BE96B5885}"/>
              </a:ext>
            </a:extLst>
          </p:cNvPr>
          <p:cNvSpPr>
            <a:spLocks noGrp="1"/>
          </p:cNvSpPr>
          <p:nvPr>
            <p:ph type="sldNum" sz="quarter" idx="18"/>
          </p:nvPr>
        </p:nvSpPr>
        <p:spPr bwMode="gray"/>
        <p:txBody>
          <a:bodyPr/>
          <a:lstStyle>
            <a:lvl1pPr>
              <a:defRPr>
                <a:solidFill>
                  <a:schemeClr val="bg1"/>
                </a:solidFill>
              </a:defRPr>
            </a:lvl1p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9AEB0DF2-6839-894F-AB80-178341584597}"/>
              </a:ext>
            </a:extLst>
          </p:cNvPr>
          <p:cNvSpPr>
            <a:spLocks noGrp="1"/>
          </p:cNvSpPr>
          <p:nvPr>
            <p:ph type="title" hasCustomPrompt="1"/>
          </p:nvPr>
        </p:nvSpPr>
        <p:spPr>
          <a:xfrm>
            <a:off x="457201" y="457200"/>
            <a:ext cx="3979863" cy="457200"/>
          </a:xfrm>
        </p:spPr>
        <p:txBody>
          <a:bodyPr/>
          <a:lstStyle>
            <a:lvl1pPr>
              <a:defRPr/>
            </a:lvl1pPr>
          </a:lstStyle>
          <a:p>
            <a:r>
              <a:rPr lang="en-GB" dirty="0"/>
              <a:t>[Slide title]</a:t>
            </a:r>
          </a:p>
        </p:txBody>
      </p:sp>
      <p:sp>
        <p:nvSpPr>
          <p:cNvPr id="8" name="Subtitle 2">
            <a:extLst>
              <a:ext uri="{FF2B5EF4-FFF2-40B4-BE49-F238E27FC236}">
                <a16:creationId xmlns:a16="http://schemas.microsoft.com/office/drawing/2014/main" id="{625BEF2B-B778-F648-906D-FCF25EE822D2}"/>
              </a:ext>
            </a:extLst>
          </p:cNvPr>
          <p:cNvSpPr>
            <a:spLocks noGrp="1"/>
          </p:cNvSpPr>
          <p:nvPr>
            <p:ph type="subTitle" idx="16" hasCustomPrompt="1"/>
          </p:nvPr>
        </p:nvSpPr>
        <p:spPr>
          <a:xfrm>
            <a:off x="457199" y="914403"/>
            <a:ext cx="3979863" cy="914399"/>
          </a:xfrm>
        </p:spPr>
        <p:txBody>
          <a:bodyPr/>
          <a:lstStyle>
            <a:lvl1pPr marL="0" indent="0" algn="l">
              <a:lnSpc>
                <a:spcPct val="85000"/>
              </a:lnSpc>
              <a:spcBef>
                <a:spcPts val="0"/>
              </a:spcBef>
              <a:spcAft>
                <a:spcPts val="0"/>
              </a:spcAft>
              <a:buNone/>
              <a:defRPr sz="1350" b="0">
                <a:solidFill>
                  <a:schemeClr val="tx1"/>
                </a:solidFill>
              </a:defRPr>
            </a:lvl1pPr>
            <a:lvl2pPr marL="0" indent="0" algn="l">
              <a:lnSpc>
                <a:spcPct val="85000"/>
              </a:lnSpc>
              <a:spcBef>
                <a:spcPts val="0"/>
              </a:spcBef>
              <a:spcAft>
                <a:spcPts val="0"/>
              </a:spcAft>
              <a:buNone/>
              <a:defRPr sz="1350"/>
            </a:lvl2pPr>
            <a:lvl3pPr marL="0" indent="0" algn="l">
              <a:lnSpc>
                <a:spcPct val="85000"/>
              </a:lnSpc>
              <a:spcBef>
                <a:spcPts val="0"/>
              </a:spcBef>
              <a:spcAft>
                <a:spcPts val="0"/>
              </a:spcAft>
              <a:buNone/>
              <a:defRPr sz="1350"/>
            </a:lvl3pPr>
            <a:lvl4pPr marL="0" indent="0" algn="l">
              <a:lnSpc>
                <a:spcPct val="85000"/>
              </a:lnSpc>
              <a:spcBef>
                <a:spcPts val="0"/>
              </a:spcBef>
              <a:spcAft>
                <a:spcPts val="0"/>
              </a:spcAft>
              <a:buNone/>
              <a:defRPr sz="1350"/>
            </a:lvl4pPr>
            <a:lvl5pPr marL="0" indent="0" algn="l">
              <a:lnSpc>
                <a:spcPct val="85000"/>
              </a:lnSpc>
              <a:spcBef>
                <a:spcPts val="0"/>
              </a:spcBef>
              <a:spcAft>
                <a:spcPts val="0"/>
              </a:spcAft>
              <a:buNone/>
              <a:defRPr sz="1350"/>
            </a:lvl5pPr>
            <a:lvl6pPr marL="0" indent="0" algn="l">
              <a:lnSpc>
                <a:spcPct val="85000"/>
              </a:lnSpc>
              <a:spcBef>
                <a:spcPts val="0"/>
              </a:spcBef>
              <a:spcAft>
                <a:spcPts val="0"/>
              </a:spcAft>
              <a:buNone/>
              <a:defRPr sz="1350"/>
            </a:lvl6pPr>
            <a:lvl7pPr marL="0" indent="0" algn="l">
              <a:lnSpc>
                <a:spcPct val="85000"/>
              </a:lnSpc>
              <a:spcBef>
                <a:spcPts val="0"/>
              </a:spcBef>
              <a:spcAft>
                <a:spcPts val="0"/>
              </a:spcAft>
              <a:buNone/>
              <a:defRPr sz="1350"/>
            </a:lvl7pPr>
            <a:lvl8pPr marL="0" indent="0" algn="l">
              <a:lnSpc>
                <a:spcPct val="85000"/>
              </a:lnSpc>
              <a:spcBef>
                <a:spcPts val="0"/>
              </a:spcBef>
              <a:spcAft>
                <a:spcPts val="0"/>
              </a:spcAft>
              <a:buNone/>
              <a:defRPr sz="1350"/>
            </a:lvl8pPr>
            <a:lvl9pPr marL="0" indent="0" algn="l">
              <a:lnSpc>
                <a:spcPct val="85000"/>
              </a:lnSpc>
              <a:spcBef>
                <a:spcPts val="0"/>
              </a:spcBef>
              <a:spcAft>
                <a:spcPts val="0"/>
              </a:spcAft>
              <a:buNone/>
              <a:defRPr sz="1350"/>
            </a:lvl9pPr>
          </a:lstStyle>
          <a:p>
            <a:r>
              <a:rPr lang="en-GB" dirty="0"/>
              <a:t>[Optional slide subtitle]</a:t>
            </a:r>
          </a:p>
        </p:txBody>
      </p:sp>
    </p:spTree>
    <p:extLst>
      <p:ext uri="{BB962C8B-B14F-4D97-AF65-F5344CB8AC3E}">
        <p14:creationId xmlns:p14="http://schemas.microsoft.com/office/powerpoint/2010/main" val="18986675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ree Content - Subtitl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2103439"/>
            <a:ext cx="2560638"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Content Placeholder 3"/>
          <p:cNvSpPr>
            <a:spLocks noGrp="1"/>
          </p:cNvSpPr>
          <p:nvPr>
            <p:ph sz="half" idx="2" hasCustomPrompt="1"/>
          </p:nvPr>
        </p:nvSpPr>
        <p:spPr>
          <a:xfrm>
            <a:off x="3292476" y="2103439"/>
            <a:ext cx="2559050"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12" name="Content Placeholder 3"/>
          <p:cNvSpPr>
            <a:spLocks noGrp="1"/>
          </p:cNvSpPr>
          <p:nvPr>
            <p:ph sz="half" idx="13" hasCustomPrompt="1"/>
          </p:nvPr>
        </p:nvSpPr>
        <p:spPr>
          <a:xfrm>
            <a:off x="6126164" y="2103439"/>
            <a:ext cx="2560637"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Slide Number Placeholder 5">
            <a:extLst>
              <a:ext uri="{FF2B5EF4-FFF2-40B4-BE49-F238E27FC236}">
                <a16:creationId xmlns:a16="http://schemas.microsoft.com/office/drawing/2014/main" id="{C8D01178-C346-1B4F-8DFA-F5B5E0660B1A}"/>
              </a:ext>
            </a:extLst>
          </p:cNvPr>
          <p:cNvSpPr>
            <a:spLocks noGrp="1"/>
          </p:cNvSpPr>
          <p:nvPr>
            <p:ph type="sldNum" sz="quarter" idx="18"/>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A92BDAEB-2ADD-0740-9786-925EFCAE94BE}"/>
              </a:ext>
            </a:extLst>
          </p:cNvPr>
          <p:cNvSpPr>
            <a:spLocks noGrp="1"/>
          </p:cNvSpPr>
          <p:nvPr>
            <p:ph type="title" hasCustomPrompt="1"/>
          </p:nvPr>
        </p:nvSpPr>
        <p:spPr>
          <a:xfrm>
            <a:off x="457200" y="457200"/>
            <a:ext cx="8229600" cy="457200"/>
          </a:xfrm>
        </p:spPr>
        <p:txBody>
          <a:bodyPr/>
          <a:lstStyle>
            <a:lvl1pPr>
              <a:defRPr/>
            </a:lvl1pPr>
          </a:lstStyle>
          <a:p>
            <a:r>
              <a:rPr lang="en-GB" dirty="0"/>
              <a:t>[Slide title]</a:t>
            </a:r>
          </a:p>
        </p:txBody>
      </p:sp>
      <p:sp>
        <p:nvSpPr>
          <p:cNvPr id="9" name="Subtitle 2">
            <a:extLst>
              <a:ext uri="{FF2B5EF4-FFF2-40B4-BE49-F238E27FC236}">
                <a16:creationId xmlns:a16="http://schemas.microsoft.com/office/drawing/2014/main" id="{4BBA471B-8B6C-2C4D-A9FD-ABED805E2FE7}"/>
              </a:ext>
            </a:extLst>
          </p:cNvPr>
          <p:cNvSpPr>
            <a:spLocks noGrp="1"/>
          </p:cNvSpPr>
          <p:nvPr>
            <p:ph type="subTitle" idx="16" hasCustomPrompt="1"/>
          </p:nvPr>
        </p:nvSpPr>
        <p:spPr>
          <a:xfrm>
            <a:off x="457200" y="914403"/>
            <a:ext cx="8229602" cy="914399"/>
          </a:xfrm>
        </p:spPr>
        <p:txBody>
          <a:bodyPr/>
          <a:lstStyle>
            <a:lvl1pPr marL="0" indent="0" algn="l">
              <a:lnSpc>
                <a:spcPct val="85000"/>
              </a:lnSpc>
              <a:spcBef>
                <a:spcPts val="0"/>
              </a:spcBef>
              <a:spcAft>
                <a:spcPts val="0"/>
              </a:spcAft>
              <a:buNone/>
              <a:defRPr sz="1350" b="0">
                <a:solidFill>
                  <a:schemeClr val="tx1"/>
                </a:solidFill>
              </a:defRPr>
            </a:lvl1pPr>
            <a:lvl2pPr marL="0" indent="0" algn="l">
              <a:lnSpc>
                <a:spcPct val="85000"/>
              </a:lnSpc>
              <a:spcBef>
                <a:spcPts val="0"/>
              </a:spcBef>
              <a:spcAft>
                <a:spcPts val="0"/>
              </a:spcAft>
              <a:buNone/>
              <a:defRPr sz="1350"/>
            </a:lvl2pPr>
            <a:lvl3pPr marL="0" indent="0" algn="l">
              <a:lnSpc>
                <a:spcPct val="85000"/>
              </a:lnSpc>
              <a:spcBef>
                <a:spcPts val="0"/>
              </a:spcBef>
              <a:spcAft>
                <a:spcPts val="0"/>
              </a:spcAft>
              <a:buNone/>
              <a:defRPr sz="1350"/>
            </a:lvl3pPr>
            <a:lvl4pPr marL="0" indent="0" algn="l">
              <a:lnSpc>
                <a:spcPct val="85000"/>
              </a:lnSpc>
              <a:spcBef>
                <a:spcPts val="0"/>
              </a:spcBef>
              <a:spcAft>
                <a:spcPts val="0"/>
              </a:spcAft>
              <a:buNone/>
              <a:defRPr sz="1350"/>
            </a:lvl4pPr>
            <a:lvl5pPr marL="0" indent="0" algn="l">
              <a:lnSpc>
                <a:spcPct val="85000"/>
              </a:lnSpc>
              <a:spcBef>
                <a:spcPts val="0"/>
              </a:spcBef>
              <a:spcAft>
                <a:spcPts val="0"/>
              </a:spcAft>
              <a:buNone/>
              <a:defRPr sz="1350"/>
            </a:lvl5pPr>
            <a:lvl6pPr marL="0" indent="0" algn="l">
              <a:lnSpc>
                <a:spcPct val="85000"/>
              </a:lnSpc>
              <a:spcBef>
                <a:spcPts val="0"/>
              </a:spcBef>
              <a:spcAft>
                <a:spcPts val="0"/>
              </a:spcAft>
              <a:buNone/>
              <a:defRPr sz="1350"/>
            </a:lvl6pPr>
            <a:lvl7pPr marL="0" indent="0" algn="l">
              <a:lnSpc>
                <a:spcPct val="85000"/>
              </a:lnSpc>
              <a:spcBef>
                <a:spcPts val="0"/>
              </a:spcBef>
              <a:spcAft>
                <a:spcPts val="0"/>
              </a:spcAft>
              <a:buNone/>
              <a:defRPr sz="1350"/>
            </a:lvl7pPr>
            <a:lvl8pPr marL="0" indent="0" algn="l">
              <a:lnSpc>
                <a:spcPct val="85000"/>
              </a:lnSpc>
              <a:spcBef>
                <a:spcPts val="0"/>
              </a:spcBef>
              <a:spcAft>
                <a:spcPts val="0"/>
              </a:spcAft>
              <a:buNone/>
              <a:defRPr sz="1350"/>
            </a:lvl8pPr>
            <a:lvl9pPr marL="0" indent="0" algn="l">
              <a:lnSpc>
                <a:spcPct val="85000"/>
              </a:lnSpc>
              <a:spcBef>
                <a:spcPts val="0"/>
              </a:spcBef>
              <a:spcAft>
                <a:spcPts val="0"/>
              </a:spcAft>
              <a:buNone/>
              <a:defRPr sz="1350"/>
            </a:lvl9pPr>
          </a:lstStyle>
          <a:p>
            <a:r>
              <a:rPr lang="en-GB" dirty="0"/>
              <a:t>[Optional slide subtitle]</a:t>
            </a:r>
          </a:p>
        </p:txBody>
      </p:sp>
    </p:spTree>
    <p:extLst>
      <p:ext uri="{BB962C8B-B14F-4D97-AF65-F5344CB8AC3E}">
        <p14:creationId xmlns:p14="http://schemas.microsoft.com/office/powerpoint/2010/main" val="34103262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our Content - Subtitl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2103438"/>
            <a:ext cx="1847088" cy="4068762"/>
          </a:xfrm>
        </p:spPr>
        <p:txBody>
          <a:bodyPr/>
          <a:lstStyle>
            <a:lvl1pPr>
              <a:defRPr sz="1050"/>
            </a:lvl1pPr>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p:cNvSpPr>
            <a:spLocks noGrp="1"/>
          </p:cNvSpPr>
          <p:nvPr>
            <p:ph sz="half" idx="2" hasCustomPrompt="1"/>
          </p:nvPr>
        </p:nvSpPr>
        <p:spPr>
          <a:xfrm>
            <a:off x="2584704" y="2103438"/>
            <a:ext cx="1847088" cy="4068762"/>
          </a:xfrm>
        </p:spPr>
        <p:txBody>
          <a:bodyPr/>
          <a:lstStyle>
            <a:lvl1pPr>
              <a:defRPr sz="1050"/>
            </a:lvl1pPr>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Content Placeholder 3"/>
          <p:cNvSpPr>
            <a:spLocks noGrp="1"/>
          </p:cNvSpPr>
          <p:nvPr>
            <p:ph sz="half" idx="13" hasCustomPrompt="1"/>
          </p:nvPr>
        </p:nvSpPr>
        <p:spPr>
          <a:xfrm>
            <a:off x="4712208" y="2103438"/>
            <a:ext cx="1847088" cy="4068762"/>
          </a:xfrm>
        </p:spPr>
        <p:txBody>
          <a:bodyPr/>
          <a:lstStyle>
            <a:lvl1pPr>
              <a:defRPr sz="1050"/>
            </a:lvl1pPr>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Content Placeholder 3"/>
          <p:cNvSpPr>
            <a:spLocks noGrp="1"/>
          </p:cNvSpPr>
          <p:nvPr>
            <p:ph sz="half" idx="14" hasCustomPrompt="1"/>
          </p:nvPr>
        </p:nvSpPr>
        <p:spPr>
          <a:xfrm>
            <a:off x="6839712" y="2103438"/>
            <a:ext cx="1847088" cy="4068762"/>
          </a:xfrm>
        </p:spPr>
        <p:txBody>
          <a:bodyPr/>
          <a:lstStyle>
            <a:lvl1pPr>
              <a:defRPr sz="1050"/>
            </a:lvl1pPr>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9" name="Slide Number Placeholder 8">
            <a:extLst>
              <a:ext uri="{FF2B5EF4-FFF2-40B4-BE49-F238E27FC236}">
                <a16:creationId xmlns:a16="http://schemas.microsoft.com/office/drawing/2014/main" id="{0FAD9719-920C-B64C-90D2-E337E9E7C112}"/>
              </a:ext>
            </a:extLst>
          </p:cNvPr>
          <p:cNvSpPr>
            <a:spLocks noGrp="1"/>
          </p:cNvSpPr>
          <p:nvPr>
            <p:ph type="sldNum" sz="quarter" idx="19"/>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1461031F-0711-BB48-A0C1-A8FC7EACD19E}"/>
              </a:ext>
            </a:extLst>
          </p:cNvPr>
          <p:cNvSpPr>
            <a:spLocks noGrp="1"/>
          </p:cNvSpPr>
          <p:nvPr>
            <p:ph type="title" hasCustomPrompt="1"/>
          </p:nvPr>
        </p:nvSpPr>
        <p:spPr>
          <a:xfrm>
            <a:off x="457200" y="457200"/>
            <a:ext cx="8229600" cy="457200"/>
          </a:xfrm>
        </p:spPr>
        <p:txBody>
          <a:bodyPr/>
          <a:lstStyle>
            <a:lvl1pPr>
              <a:defRPr/>
            </a:lvl1pPr>
          </a:lstStyle>
          <a:p>
            <a:r>
              <a:rPr lang="en-GB" dirty="0"/>
              <a:t>[Slide title]</a:t>
            </a:r>
          </a:p>
        </p:txBody>
      </p:sp>
      <p:sp>
        <p:nvSpPr>
          <p:cNvPr id="12" name="Subtitle 2">
            <a:extLst>
              <a:ext uri="{FF2B5EF4-FFF2-40B4-BE49-F238E27FC236}">
                <a16:creationId xmlns:a16="http://schemas.microsoft.com/office/drawing/2014/main" id="{9A86DADC-1E4D-0B4A-978D-A20076E27A6B}"/>
              </a:ext>
            </a:extLst>
          </p:cNvPr>
          <p:cNvSpPr>
            <a:spLocks noGrp="1"/>
          </p:cNvSpPr>
          <p:nvPr>
            <p:ph type="subTitle" idx="16" hasCustomPrompt="1"/>
          </p:nvPr>
        </p:nvSpPr>
        <p:spPr>
          <a:xfrm>
            <a:off x="457200" y="914403"/>
            <a:ext cx="8229602" cy="914399"/>
          </a:xfrm>
        </p:spPr>
        <p:txBody>
          <a:bodyPr/>
          <a:lstStyle>
            <a:lvl1pPr marL="0" indent="0" algn="l">
              <a:lnSpc>
                <a:spcPct val="85000"/>
              </a:lnSpc>
              <a:spcBef>
                <a:spcPts val="0"/>
              </a:spcBef>
              <a:spcAft>
                <a:spcPts val="0"/>
              </a:spcAft>
              <a:buNone/>
              <a:defRPr sz="1350" b="0">
                <a:solidFill>
                  <a:schemeClr val="tx1"/>
                </a:solidFill>
              </a:defRPr>
            </a:lvl1pPr>
            <a:lvl2pPr marL="0" indent="0" algn="l">
              <a:lnSpc>
                <a:spcPct val="85000"/>
              </a:lnSpc>
              <a:spcBef>
                <a:spcPts val="0"/>
              </a:spcBef>
              <a:spcAft>
                <a:spcPts val="0"/>
              </a:spcAft>
              <a:buNone/>
              <a:defRPr sz="1350"/>
            </a:lvl2pPr>
            <a:lvl3pPr marL="0" indent="0" algn="l">
              <a:lnSpc>
                <a:spcPct val="85000"/>
              </a:lnSpc>
              <a:spcBef>
                <a:spcPts val="0"/>
              </a:spcBef>
              <a:spcAft>
                <a:spcPts val="0"/>
              </a:spcAft>
              <a:buNone/>
              <a:defRPr sz="1350"/>
            </a:lvl3pPr>
            <a:lvl4pPr marL="0" indent="0" algn="l">
              <a:lnSpc>
                <a:spcPct val="85000"/>
              </a:lnSpc>
              <a:spcBef>
                <a:spcPts val="0"/>
              </a:spcBef>
              <a:spcAft>
                <a:spcPts val="0"/>
              </a:spcAft>
              <a:buNone/>
              <a:defRPr sz="1350"/>
            </a:lvl4pPr>
            <a:lvl5pPr marL="0" indent="0" algn="l">
              <a:lnSpc>
                <a:spcPct val="85000"/>
              </a:lnSpc>
              <a:spcBef>
                <a:spcPts val="0"/>
              </a:spcBef>
              <a:spcAft>
                <a:spcPts val="0"/>
              </a:spcAft>
              <a:buNone/>
              <a:defRPr sz="1350"/>
            </a:lvl5pPr>
            <a:lvl6pPr marL="0" indent="0" algn="l">
              <a:lnSpc>
                <a:spcPct val="85000"/>
              </a:lnSpc>
              <a:spcBef>
                <a:spcPts val="0"/>
              </a:spcBef>
              <a:spcAft>
                <a:spcPts val="0"/>
              </a:spcAft>
              <a:buNone/>
              <a:defRPr sz="1350"/>
            </a:lvl6pPr>
            <a:lvl7pPr marL="0" indent="0" algn="l">
              <a:lnSpc>
                <a:spcPct val="85000"/>
              </a:lnSpc>
              <a:spcBef>
                <a:spcPts val="0"/>
              </a:spcBef>
              <a:spcAft>
                <a:spcPts val="0"/>
              </a:spcAft>
              <a:buNone/>
              <a:defRPr sz="1350"/>
            </a:lvl7pPr>
            <a:lvl8pPr marL="0" indent="0" algn="l">
              <a:lnSpc>
                <a:spcPct val="85000"/>
              </a:lnSpc>
              <a:spcBef>
                <a:spcPts val="0"/>
              </a:spcBef>
              <a:spcAft>
                <a:spcPts val="0"/>
              </a:spcAft>
              <a:buNone/>
              <a:defRPr sz="1350"/>
            </a:lvl8pPr>
            <a:lvl9pPr marL="0" indent="0" algn="l">
              <a:lnSpc>
                <a:spcPct val="85000"/>
              </a:lnSpc>
              <a:spcBef>
                <a:spcPts val="0"/>
              </a:spcBef>
              <a:spcAft>
                <a:spcPts val="0"/>
              </a:spcAft>
              <a:buNone/>
              <a:defRPr sz="1350"/>
            </a:lvl9pPr>
          </a:lstStyle>
          <a:p>
            <a:r>
              <a:rPr lang="en-GB" dirty="0"/>
              <a:t>[Optional slide subtitle]</a:t>
            </a:r>
          </a:p>
        </p:txBody>
      </p:sp>
    </p:spTree>
    <p:extLst>
      <p:ext uri="{BB962C8B-B14F-4D97-AF65-F5344CB8AC3E}">
        <p14:creationId xmlns:p14="http://schemas.microsoft.com/office/powerpoint/2010/main" val="22620666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ive Content - Subtitl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2103438"/>
            <a:ext cx="1463040" cy="4068762"/>
          </a:xfrm>
        </p:spPr>
        <p:txBody>
          <a:bodyPr/>
          <a:lstStyle>
            <a:lvl1pPr>
              <a:defRPr sz="900"/>
            </a:lvl1pPr>
            <a:lvl2pPr>
              <a:defRPr sz="900"/>
            </a:lvl2pPr>
            <a:lvl3pPr>
              <a:defRPr sz="900"/>
            </a:lvl3pPr>
            <a:lvl4pPr>
              <a:defRPr sz="900"/>
            </a:lvl4pPr>
            <a:lvl5pPr>
              <a:defRPr sz="900"/>
            </a:lvl5pPr>
            <a:lvl6pPr>
              <a:defRPr sz="900"/>
            </a:lvl6pPr>
            <a:lvl7pPr>
              <a:defRPr sz="900"/>
            </a:lvl7pPr>
            <a:lvl8pPr>
              <a:defRPr sz="900"/>
            </a:lvl8pPr>
            <a:lvl9pPr>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p:cNvSpPr>
            <a:spLocks noGrp="1"/>
          </p:cNvSpPr>
          <p:nvPr>
            <p:ph sz="half" idx="2" hasCustomPrompt="1"/>
          </p:nvPr>
        </p:nvSpPr>
        <p:spPr>
          <a:xfrm>
            <a:off x="2148840" y="2103438"/>
            <a:ext cx="1463040" cy="4068762"/>
          </a:xfrm>
        </p:spPr>
        <p:txBody>
          <a:bodyPr/>
          <a:lstStyle>
            <a:lvl1pPr>
              <a:defRPr sz="900"/>
            </a:lvl1pPr>
            <a:lvl2pPr>
              <a:defRPr sz="900"/>
            </a:lvl2pPr>
            <a:lvl3pPr>
              <a:defRPr sz="900"/>
            </a:lvl3pPr>
            <a:lvl4pPr>
              <a:defRPr sz="900"/>
            </a:lvl4pPr>
            <a:lvl5pPr>
              <a:defRPr sz="900"/>
            </a:lvl5pPr>
            <a:lvl6pPr>
              <a:defRPr sz="900"/>
            </a:lvl6pPr>
            <a:lvl7pPr>
              <a:defRPr sz="900"/>
            </a:lvl7pPr>
            <a:lvl8pPr>
              <a:defRPr sz="900"/>
            </a:lvl8pPr>
            <a:lvl9pPr>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Content Placeholder 3"/>
          <p:cNvSpPr>
            <a:spLocks noGrp="1"/>
          </p:cNvSpPr>
          <p:nvPr>
            <p:ph sz="half" idx="13" hasCustomPrompt="1"/>
          </p:nvPr>
        </p:nvSpPr>
        <p:spPr>
          <a:xfrm>
            <a:off x="3840480" y="2103438"/>
            <a:ext cx="1463040" cy="4068762"/>
          </a:xfrm>
        </p:spPr>
        <p:txBody>
          <a:bodyPr/>
          <a:lstStyle>
            <a:lvl1pPr>
              <a:defRPr sz="900"/>
            </a:lvl1pPr>
            <a:lvl2pPr>
              <a:defRPr sz="900"/>
            </a:lvl2pPr>
            <a:lvl3pPr>
              <a:defRPr sz="900"/>
            </a:lvl3pPr>
            <a:lvl4pPr>
              <a:defRPr sz="900"/>
            </a:lvl4pPr>
            <a:lvl5pPr>
              <a:defRPr sz="900"/>
            </a:lvl5pPr>
            <a:lvl6pPr>
              <a:defRPr sz="900"/>
            </a:lvl6pPr>
            <a:lvl7pPr>
              <a:defRPr sz="900"/>
            </a:lvl7pPr>
            <a:lvl8pPr>
              <a:defRPr sz="900"/>
            </a:lvl8pPr>
            <a:lvl9pPr>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Content Placeholder 3"/>
          <p:cNvSpPr>
            <a:spLocks noGrp="1"/>
          </p:cNvSpPr>
          <p:nvPr>
            <p:ph sz="half" idx="14" hasCustomPrompt="1"/>
          </p:nvPr>
        </p:nvSpPr>
        <p:spPr>
          <a:xfrm>
            <a:off x="5532120" y="2103438"/>
            <a:ext cx="1463040" cy="4068762"/>
          </a:xfrm>
        </p:spPr>
        <p:txBody>
          <a:bodyPr/>
          <a:lstStyle>
            <a:lvl1pPr>
              <a:defRPr sz="900"/>
            </a:lvl1pPr>
            <a:lvl2pPr>
              <a:defRPr sz="900"/>
            </a:lvl2pPr>
            <a:lvl3pPr>
              <a:defRPr sz="900"/>
            </a:lvl3pPr>
            <a:lvl4pPr>
              <a:defRPr sz="900"/>
            </a:lvl4pPr>
            <a:lvl5pPr>
              <a:defRPr sz="900"/>
            </a:lvl5pPr>
            <a:lvl6pPr>
              <a:defRPr sz="900"/>
            </a:lvl6pPr>
            <a:lvl7pPr>
              <a:defRPr sz="900"/>
            </a:lvl7pPr>
            <a:lvl8pPr>
              <a:defRPr sz="900"/>
            </a:lvl8pPr>
            <a:lvl9pPr>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9" name="Content Placeholder 3"/>
          <p:cNvSpPr>
            <a:spLocks noGrp="1"/>
          </p:cNvSpPr>
          <p:nvPr>
            <p:ph sz="half" idx="15" hasCustomPrompt="1"/>
          </p:nvPr>
        </p:nvSpPr>
        <p:spPr>
          <a:xfrm>
            <a:off x="7223760" y="2103438"/>
            <a:ext cx="1463040" cy="4068762"/>
          </a:xfrm>
        </p:spPr>
        <p:txBody>
          <a:bodyPr/>
          <a:lstStyle>
            <a:lvl1pPr>
              <a:defRPr sz="900"/>
            </a:lvl1pPr>
            <a:lvl2pPr>
              <a:defRPr sz="900"/>
            </a:lvl2pPr>
            <a:lvl3pPr>
              <a:defRPr sz="900"/>
            </a:lvl3pPr>
            <a:lvl4pPr>
              <a:defRPr sz="900"/>
            </a:lvl4pPr>
            <a:lvl5pPr>
              <a:defRPr sz="900"/>
            </a:lvl5pPr>
            <a:lvl6pPr>
              <a:defRPr sz="900"/>
            </a:lvl6pPr>
            <a:lvl7pPr>
              <a:defRPr sz="900"/>
            </a:lvl7pPr>
            <a:lvl8pPr>
              <a:defRPr sz="900"/>
            </a:lvl8pPr>
            <a:lvl9pPr>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Slide Number Placeholder 9">
            <a:extLst>
              <a:ext uri="{FF2B5EF4-FFF2-40B4-BE49-F238E27FC236}">
                <a16:creationId xmlns:a16="http://schemas.microsoft.com/office/drawing/2014/main" id="{4B2DB5C5-A275-6447-991C-726CD70A52A9}"/>
              </a:ext>
            </a:extLst>
          </p:cNvPr>
          <p:cNvSpPr>
            <a:spLocks noGrp="1"/>
          </p:cNvSpPr>
          <p:nvPr>
            <p:ph type="sldNum" sz="quarter" idx="20"/>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8B1AC794-9B2F-3A48-8A39-51CD120524A5}"/>
              </a:ext>
            </a:extLst>
          </p:cNvPr>
          <p:cNvSpPr>
            <a:spLocks noGrp="1"/>
          </p:cNvSpPr>
          <p:nvPr>
            <p:ph type="title" hasCustomPrompt="1"/>
          </p:nvPr>
        </p:nvSpPr>
        <p:spPr>
          <a:xfrm>
            <a:off x="457200" y="457200"/>
            <a:ext cx="8229600" cy="457200"/>
          </a:xfrm>
        </p:spPr>
        <p:txBody>
          <a:bodyPr/>
          <a:lstStyle>
            <a:lvl1pPr>
              <a:defRPr/>
            </a:lvl1pPr>
          </a:lstStyle>
          <a:p>
            <a:r>
              <a:rPr lang="en-GB" dirty="0"/>
              <a:t>[Slide title]</a:t>
            </a:r>
          </a:p>
        </p:txBody>
      </p:sp>
      <p:sp>
        <p:nvSpPr>
          <p:cNvPr id="13" name="Subtitle 2">
            <a:extLst>
              <a:ext uri="{FF2B5EF4-FFF2-40B4-BE49-F238E27FC236}">
                <a16:creationId xmlns:a16="http://schemas.microsoft.com/office/drawing/2014/main" id="{3BA33940-D382-444B-8FCE-5D192E55F2AB}"/>
              </a:ext>
            </a:extLst>
          </p:cNvPr>
          <p:cNvSpPr>
            <a:spLocks noGrp="1"/>
          </p:cNvSpPr>
          <p:nvPr>
            <p:ph type="subTitle" idx="16" hasCustomPrompt="1"/>
          </p:nvPr>
        </p:nvSpPr>
        <p:spPr>
          <a:xfrm>
            <a:off x="457200" y="914403"/>
            <a:ext cx="8229602" cy="914399"/>
          </a:xfrm>
        </p:spPr>
        <p:txBody>
          <a:bodyPr/>
          <a:lstStyle>
            <a:lvl1pPr marL="0" indent="0" algn="l">
              <a:lnSpc>
                <a:spcPct val="85000"/>
              </a:lnSpc>
              <a:spcBef>
                <a:spcPts val="0"/>
              </a:spcBef>
              <a:spcAft>
                <a:spcPts val="0"/>
              </a:spcAft>
              <a:buNone/>
              <a:defRPr sz="1350" b="0">
                <a:solidFill>
                  <a:schemeClr val="tx1"/>
                </a:solidFill>
              </a:defRPr>
            </a:lvl1pPr>
            <a:lvl2pPr marL="0" indent="0" algn="l">
              <a:lnSpc>
                <a:spcPct val="85000"/>
              </a:lnSpc>
              <a:spcBef>
                <a:spcPts val="0"/>
              </a:spcBef>
              <a:spcAft>
                <a:spcPts val="0"/>
              </a:spcAft>
              <a:buNone/>
              <a:defRPr sz="1350"/>
            </a:lvl2pPr>
            <a:lvl3pPr marL="0" indent="0" algn="l">
              <a:lnSpc>
                <a:spcPct val="85000"/>
              </a:lnSpc>
              <a:spcBef>
                <a:spcPts val="0"/>
              </a:spcBef>
              <a:spcAft>
                <a:spcPts val="0"/>
              </a:spcAft>
              <a:buNone/>
              <a:defRPr sz="1350"/>
            </a:lvl3pPr>
            <a:lvl4pPr marL="0" indent="0" algn="l">
              <a:lnSpc>
                <a:spcPct val="85000"/>
              </a:lnSpc>
              <a:spcBef>
                <a:spcPts val="0"/>
              </a:spcBef>
              <a:spcAft>
                <a:spcPts val="0"/>
              </a:spcAft>
              <a:buNone/>
              <a:defRPr sz="1350"/>
            </a:lvl4pPr>
            <a:lvl5pPr marL="0" indent="0" algn="l">
              <a:lnSpc>
                <a:spcPct val="85000"/>
              </a:lnSpc>
              <a:spcBef>
                <a:spcPts val="0"/>
              </a:spcBef>
              <a:spcAft>
                <a:spcPts val="0"/>
              </a:spcAft>
              <a:buNone/>
              <a:defRPr sz="1350"/>
            </a:lvl5pPr>
            <a:lvl6pPr marL="0" indent="0" algn="l">
              <a:lnSpc>
                <a:spcPct val="85000"/>
              </a:lnSpc>
              <a:spcBef>
                <a:spcPts val="0"/>
              </a:spcBef>
              <a:spcAft>
                <a:spcPts val="0"/>
              </a:spcAft>
              <a:buNone/>
              <a:defRPr sz="1350"/>
            </a:lvl6pPr>
            <a:lvl7pPr marL="0" indent="0" algn="l">
              <a:lnSpc>
                <a:spcPct val="85000"/>
              </a:lnSpc>
              <a:spcBef>
                <a:spcPts val="0"/>
              </a:spcBef>
              <a:spcAft>
                <a:spcPts val="0"/>
              </a:spcAft>
              <a:buNone/>
              <a:defRPr sz="1350"/>
            </a:lvl7pPr>
            <a:lvl8pPr marL="0" indent="0" algn="l">
              <a:lnSpc>
                <a:spcPct val="85000"/>
              </a:lnSpc>
              <a:spcBef>
                <a:spcPts val="0"/>
              </a:spcBef>
              <a:spcAft>
                <a:spcPts val="0"/>
              </a:spcAft>
              <a:buNone/>
              <a:defRPr sz="1350"/>
            </a:lvl8pPr>
            <a:lvl9pPr marL="0" indent="0" algn="l">
              <a:lnSpc>
                <a:spcPct val="85000"/>
              </a:lnSpc>
              <a:spcBef>
                <a:spcPts val="0"/>
              </a:spcBef>
              <a:spcAft>
                <a:spcPts val="0"/>
              </a:spcAft>
              <a:buNone/>
              <a:defRPr sz="1350"/>
            </a:lvl9pPr>
          </a:lstStyle>
          <a:p>
            <a:r>
              <a:rPr lang="en-GB" dirty="0"/>
              <a:t>[Optional slide subtitle]</a:t>
            </a:r>
          </a:p>
        </p:txBody>
      </p:sp>
    </p:spTree>
    <p:extLst>
      <p:ext uri="{BB962C8B-B14F-4D97-AF65-F5344CB8AC3E}">
        <p14:creationId xmlns:p14="http://schemas.microsoft.com/office/powerpoint/2010/main" val="21282028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hree Images - Subtitl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457200" y="2100265"/>
            <a:ext cx="2560320" cy="2197417"/>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3" name="Text Placeholder 12"/>
          <p:cNvSpPr>
            <a:spLocks noGrp="1"/>
          </p:cNvSpPr>
          <p:nvPr>
            <p:ph type="body" sz="quarter" idx="14" hasCustomPrompt="1"/>
          </p:nvPr>
        </p:nvSpPr>
        <p:spPr>
          <a:xfrm>
            <a:off x="457200" y="4480560"/>
            <a:ext cx="2560320" cy="169164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Picture Placeholder 9"/>
          <p:cNvSpPr>
            <a:spLocks noGrp="1"/>
          </p:cNvSpPr>
          <p:nvPr>
            <p:ph type="pic" sz="quarter" idx="15"/>
          </p:nvPr>
        </p:nvSpPr>
        <p:spPr>
          <a:xfrm>
            <a:off x="3291840" y="2100265"/>
            <a:ext cx="2560320" cy="2197417"/>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7" name="Text Placeholder 12"/>
          <p:cNvSpPr>
            <a:spLocks noGrp="1"/>
          </p:cNvSpPr>
          <p:nvPr>
            <p:ph type="body" sz="quarter" idx="16" hasCustomPrompt="1"/>
          </p:nvPr>
        </p:nvSpPr>
        <p:spPr>
          <a:xfrm>
            <a:off x="3291840" y="4480560"/>
            <a:ext cx="2560320" cy="169164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Picture Placeholder 9"/>
          <p:cNvSpPr>
            <a:spLocks noGrp="1"/>
          </p:cNvSpPr>
          <p:nvPr>
            <p:ph type="pic" sz="quarter" idx="17"/>
          </p:nvPr>
        </p:nvSpPr>
        <p:spPr>
          <a:xfrm>
            <a:off x="6126480" y="2100265"/>
            <a:ext cx="2560320" cy="2197417"/>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9" name="Text Placeholder 12"/>
          <p:cNvSpPr>
            <a:spLocks noGrp="1"/>
          </p:cNvSpPr>
          <p:nvPr>
            <p:ph type="body" sz="quarter" idx="18" hasCustomPrompt="1"/>
          </p:nvPr>
        </p:nvSpPr>
        <p:spPr>
          <a:xfrm>
            <a:off x="6126480" y="4480560"/>
            <a:ext cx="2560320" cy="169164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Slide Number Placeholder 3">
            <a:extLst>
              <a:ext uri="{FF2B5EF4-FFF2-40B4-BE49-F238E27FC236}">
                <a16:creationId xmlns:a16="http://schemas.microsoft.com/office/drawing/2014/main" id="{ECB03D1A-AA63-224E-A7F2-44C5BFC3BB18}"/>
              </a:ext>
            </a:extLst>
          </p:cNvPr>
          <p:cNvSpPr>
            <a:spLocks noGrp="1"/>
          </p:cNvSpPr>
          <p:nvPr>
            <p:ph type="sldNum" sz="quarter" idx="23"/>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3A8A6BD1-F915-3341-A97B-D851E142A304}"/>
              </a:ext>
            </a:extLst>
          </p:cNvPr>
          <p:cNvSpPr>
            <a:spLocks noGrp="1"/>
          </p:cNvSpPr>
          <p:nvPr>
            <p:ph type="title" hasCustomPrompt="1"/>
          </p:nvPr>
        </p:nvSpPr>
        <p:spPr>
          <a:xfrm>
            <a:off x="457200" y="457200"/>
            <a:ext cx="8229600" cy="457200"/>
          </a:xfrm>
        </p:spPr>
        <p:txBody>
          <a:bodyPr/>
          <a:lstStyle>
            <a:lvl1pPr>
              <a:defRPr/>
            </a:lvl1pPr>
          </a:lstStyle>
          <a:p>
            <a:r>
              <a:rPr lang="en-GB" dirty="0"/>
              <a:t>[Slide title]</a:t>
            </a:r>
          </a:p>
        </p:txBody>
      </p:sp>
      <p:sp>
        <p:nvSpPr>
          <p:cNvPr id="12" name="Subtitle 2">
            <a:extLst>
              <a:ext uri="{FF2B5EF4-FFF2-40B4-BE49-F238E27FC236}">
                <a16:creationId xmlns:a16="http://schemas.microsoft.com/office/drawing/2014/main" id="{E56EB561-11D5-504E-9E61-994FBB00DDFD}"/>
              </a:ext>
            </a:extLst>
          </p:cNvPr>
          <p:cNvSpPr>
            <a:spLocks noGrp="1"/>
          </p:cNvSpPr>
          <p:nvPr>
            <p:ph type="subTitle" idx="24" hasCustomPrompt="1"/>
          </p:nvPr>
        </p:nvSpPr>
        <p:spPr>
          <a:xfrm>
            <a:off x="457200" y="914403"/>
            <a:ext cx="8229602" cy="914399"/>
          </a:xfrm>
        </p:spPr>
        <p:txBody>
          <a:bodyPr/>
          <a:lstStyle>
            <a:lvl1pPr marL="0" indent="0" algn="l">
              <a:lnSpc>
                <a:spcPct val="85000"/>
              </a:lnSpc>
              <a:spcBef>
                <a:spcPts val="0"/>
              </a:spcBef>
              <a:spcAft>
                <a:spcPts val="0"/>
              </a:spcAft>
              <a:buNone/>
              <a:defRPr sz="1350" b="0">
                <a:solidFill>
                  <a:schemeClr val="tx1"/>
                </a:solidFill>
              </a:defRPr>
            </a:lvl1pPr>
            <a:lvl2pPr marL="0" indent="0" algn="l">
              <a:lnSpc>
                <a:spcPct val="85000"/>
              </a:lnSpc>
              <a:spcBef>
                <a:spcPts val="0"/>
              </a:spcBef>
              <a:spcAft>
                <a:spcPts val="0"/>
              </a:spcAft>
              <a:buNone/>
              <a:defRPr sz="1350"/>
            </a:lvl2pPr>
            <a:lvl3pPr marL="0" indent="0" algn="l">
              <a:lnSpc>
                <a:spcPct val="85000"/>
              </a:lnSpc>
              <a:spcBef>
                <a:spcPts val="0"/>
              </a:spcBef>
              <a:spcAft>
                <a:spcPts val="0"/>
              </a:spcAft>
              <a:buNone/>
              <a:defRPr sz="1350"/>
            </a:lvl3pPr>
            <a:lvl4pPr marL="0" indent="0" algn="l">
              <a:lnSpc>
                <a:spcPct val="85000"/>
              </a:lnSpc>
              <a:spcBef>
                <a:spcPts val="0"/>
              </a:spcBef>
              <a:spcAft>
                <a:spcPts val="0"/>
              </a:spcAft>
              <a:buNone/>
              <a:defRPr sz="1350"/>
            </a:lvl4pPr>
            <a:lvl5pPr marL="0" indent="0" algn="l">
              <a:lnSpc>
                <a:spcPct val="85000"/>
              </a:lnSpc>
              <a:spcBef>
                <a:spcPts val="0"/>
              </a:spcBef>
              <a:spcAft>
                <a:spcPts val="0"/>
              </a:spcAft>
              <a:buNone/>
              <a:defRPr sz="1350"/>
            </a:lvl5pPr>
            <a:lvl6pPr marL="0" indent="0" algn="l">
              <a:lnSpc>
                <a:spcPct val="85000"/>
              </a:lnSpc>
              <a:spcBef>
                <a:spcPts val="0"/>
              </a:spcBef>
              <a:spcAft>
                <a:spcPts val="0"/>
              </a:spcAft>
              <a:buNone/>
              <a:defRPr sz="1350"/>
            </a:lvl6pPr>
            <a:lvl7pPr marL="0" indent="0" algn="l">
              <a:lnSpc>
                <a:spcPct val="85000"/>
              </a:lnSpc>
              <a:spcBef>
                <a:spcPts val="0"/>
              </a:spcBef>
              <a:spcAft>
                <a:spcPts val="0"/>
              </a:spcAft>
              <a:buNone/>
              <a:defRPr sz="1350"/>
            </a:lvl7pPr>
            <a:lvl8pPr marL="0" indent="0" algn="l">
              <a:lnSpc>
                <a:spcPct val="85000"/>
              </a:lnSpc>
              <a:spcBef>
                <a:spcPts val="0"/>
              </a:spcBef>
              <a:spcAft>
                <a:spcPts val="0"/>
              </a:spcAft>
              <a:buNone/>
              <a:defRPr sz="1350"/>
            </a:lvl8pPr>
            <a:lvl9pPr marL="0" indent="0" algn="l">
              <a:lnSpc>
                <a:spcPct val="85000"/>
              </a:lnSpc>
              <a:spcBef>
                <a:spcPts val="0"/>
              </a:spcBef>
              <a:spcAft>
                <a:spcPts val="0"/>
              </a:spcAft>
              <a:buNone/>
              <a:defRPr sz="1350"/>
            </a:lvl9pPr>
          </a:lstStyle>
          <a:p>
            <a:r>
              <a:rPr lang="en-GB" dirty="0"/>
              <a:t>[Optional slide subtitle]</a:t>
            </a:r>
          </a:p>
        </p:txBody>
      </p:sp>
    </p:spTree>
    <p:extLst>
      <p:ext uri="{BB962C8B-B14F-4D97-AF65-F5344CB8AC3E}">
        <p14:creationId xmlns:p14="http://schemas.microsoft.com/office/powerpoint/2010/main" val="37460646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our Text Boxes for Icons - Subtitle">
    <p:spTree>
      <p:nvGrpSpPr>
        <p:cNvPr id="1" name=""/>
        <p:cNvGrpSpPr/>
        <p:nvPr/>
      </p:nvGrpSpPr>
      <p:grpSpPr>
        <a:xfrm>
          <a:off x="0" y="0"/>
          <a:ext cx="0" cy="0"/>
          <a:chOff x="0" y="0"/>
          <a:chExt cx="0" cy="0"/>
        </a:xfrm>
      </p:grpSpPr>
      <p:sp>
        <p:nvSpPr>
          <p:cNvPr id="13" name="Text Placeholder 12"/>
          <p:cNvSpPr>
            <a:spLocks noGrp="1"/>
          </p:cNvSpPr>
          <p:nvPr>
            <p:ph type="body" sz="quarter" idx="14" hasCustomPrompt="1"/>
          </p:nvPr>
        </p:nvSpPr>
        <p:spPr>
          <a:xfrm>
            <a:off x="457200" y="3429000"/>
            <a:ext cx="1847088" cy="274320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7" name="Text Placeholder 12"/>
          <p:cNvSpPr>
            <a:spLocks noGrp="1"/>
          </p:cNvSpPr>
          <p:nvPr>
            <p:ph type="body" sz="quarter" idx="16" hasCustomPrompt="1"/>
          </p:nvPr>
        </p:nvSpPr>
        <p:spPr>
          <a:xfrm>
            <a:off x="2584704" y="3429000"/>
            <a:ext cx="1847088" cy="274320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9" name="Text Placeholder 12"/>
          <p:cNvSpPr>
            <a:spLocks noGrp="1"/>
          </p:cNvSpPr>
          <p:nvPr>
            <p:ph type="body" sz="quarter" idx="18" hasCustomPrompt="1"/>
          </p:nvPr>
        </p:nvSpPr>
        <p:spPr>
          <a:xfrm>
            <a:off x="4712208" y="3429000"/>
            <a:ext cx="1847088" cy="274320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Text Placeholder 12"/>
          <p:cNvSpPr>
            <a:spLocks noGrp="1"/>
          </p:cNvSpPr>
          <p:nvPr>
            <p:ph type="body" sz="quarter" idx="20" hasCustomPrompt="1"/>
          </p:nvPr>
        </p:nvSpPr>
        <p:spPr>
          <a:xfrm>
            <a:off x="6839712" y="3429000"/>
            <a:ext cx="1847088" cy="2743200"/>
          </a:xfrm>
        </p:spPr>
        <p:txBody>
          <a:bodyPr/>
          <a:lstStyle>
            <a:lvl1pPr>
              <a:spcBef>
                <a:spcPts val="0"/>
              </a:spcBef>
              <a:spcAft>
                <a:spcPts val="225"/>
              </a:spcAft>
              <a:defRPr sz="750" b="1"/>
            </a:lvl1pPr>
            <a:lvl2pPr>
              <a:spcAft>
                <a:spcPts val="225"/>
              </a:spcAft>
              <a:defRPr/>
            </a:lvl2pPr>
            <a:lvl3pPr>
              <a:spcAft>
                <a:spcPts val="225"/>
              </a:spcAft>
              <a:defRPr/>
            </a:lvl3pPr>
            <a:lvl4pPr>
              <a:spcAft>
                <a:spcPts val="225"/>
              </a:spcAft>
              <a:defRPr/>
            </a:lvl4pPr>
            <a:lvl5pPr>
              <a:spcAft>
                <a:spcPts val="225"/>
              </a:spcAft>
              <a:defRPr/>
            </a:lvl5pPr>
            <a:lvl6pPr>
              <a:spcAft>
                <a:spcPts val="225"/>
              </a:spcAft>
              <a:defRPr/>
            </a:lvl6pPr>
            <a:lvl7pPr>
              <a:spcAft>
                <a:spcPts val="225"/>
              </a:spcAft>
              <a:defRPr/>
            </a:lvl7pPr>
            <a:lvl8pPr>
              <a:spcAft>
                <a:spcPts val="225"/>
              </a:spcAft>
              <a:defRPr/>
            </a:lvl8pPr>
            <a:lvl9pPr>
              <a:spcAft>
                <a:spcPts val="225"/>
              </a:spcAf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Slide Number Placeholder 3">
            <a:extLst>
              <a:ext uri="{FF2B5EF4-FFF2-40B4-BE49-F238E27FC236}">
                <a16:creationId xmlns:a16="http://schemas.microsoft.com/office/drawing/2014/main" id="{B53B37F2-903B-D544-93F5-C52542E06C38}"/>
              </a:ext>
            </a:extLst>
          </p:cNvPr>
          <p:cNvSpPr>
            <a:spLocks noGrp="1"/>
          </p:cNvSpPr>
          <p:nvPr>
            <p:ph type="sldNum" sz="quarter" idx="22"/>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9232D5F6-81AA-5549-8A1C-2D8FAF6CD54E}"/>
              </a:ext>
            </a:extLst>
          </p:cNvPr>
          <p:cNvSpPr>
            <a:spLocks noGrp="1"/>
          </p:cNvSpPr>
          <p:nvPr>
            <p:ph type="title" hasCustomPrompt="1"/>
          </p:nvPr>
        </p:nvSpPr>
        <p:spPr>
          <a:xfrm>
            <a:off x="457200" y="457200"/>
            <a:ext cx="8229600" cy="457200"/>
          </a:xfrm>
        </p:spPr>
        <p:txBody>
          <a:bodyPr/>
          <a:lstStyle>
            <a:lvl1pPr>
              <a:defRPr/>
            </a:lvl1pPr>
          </a:lstStyle>
          <a:p>
            <a:r>
              <a:rPr lang="en-GB" dirty="0"/>
              <a:t>[Slide title]</a:t>
            </a:r>
          </a:p>
        </p:txBody>
      </p:sp>
      <p:sp>
        <p:nvSpPr>
          <p:cNvPr id="10" name="Subtitle 2">
            <a:extLst>
              <a:ext uri="{FF2B5EF4-FFF2-40B4-BE49-F238E27FC236}">
                <a16:creationId xmlns:a16="http://schemas.microsoft.com/office/drawing/2014/main" id="{3245F15E-AE15-FB42-8437-8AFF26EC5782}"/>
              </a:ext>
            </a:extLst>
          </p:cNvPr>
          <p:cNvSpPr>
            <a:spLocks noGrp="1"/>
          </p:cNvSpPr>
          <p:nvPr>
            <p:ph type="subTitle" idx="23" hasCustomPrompt="1"/>
          </p:nvPr>
        </p:nvSpPr>
        <p:spPr>
          <a:xfrm>
            <a:off x="457200" y="914403"/>
            <a:ext cx="8229602" cy="914399"/>
          </a:xfrm>
        </p:spPr>
        <p:txBody>
          <a:bodyPr/>
          <a:lstStyle>
            <a:lvl1pPr marL="0" indent="0" algn="l">
              <a:lnSpc>
                <a:spcPct val="85000"/>
              </a:lnSpc>
              <a:spcBef>
                <a:spcPts val="0"/>
              </a:spcBef>
              <a:spcAft>
                <a:spcPts val="0"/>
              </a:spcAft>
              <a:buNone/>
              <a:defRPr sz="1350" b="0">
                <a:solidFill>
                  <a:schemeClr val="tx1"/>
                </a:solidFill>
              </a:defRPr>
            </a:lvl1pPr>
            <a:lvl2pPr marL="0" indent="0" algn="l">
              <a:lnSpc>
                <a:spcPct val="85000"/>
              </a:lnSpc>
              <a:spcBef>
                <a:spcPts val="0"/>
              </a:spcBef>
              <a:spcAft>
                <a:spcPts val="0"/>
              </a:spcAft>
              <a:buNone/>
              <a:defRPr sz="1350"/>
            </a:lvl2pPr>
            <a:lvl3pPr marL="0" indent="0" algn="l">
              <a:lnSpc>
                <a:spcPct val="85000"/>
              </a:lnSpc>
              <a:spcBef>
                <a:spcPts val="0"/>
              </a:spcBef>
              <a:spcAft>
                <a:spcPts val="0"/>
              </a:spcAft>
              <a:buNone/>
              <a:defRPr sz="1350"/>
            </a:lvl3pPr>
            <a:lvl4pPr marL="0" indent="0" algn="l">
              <a:lnSpc>
                <a:spcPct val="85000"/>
              </a:lnSpc>
              <a:spcBef>
                <a:spcPts val="0"/>
              </a:spcBef>
              <a:spcAft>
                <a:spcPts val="0"/>
              </a:spcAft>
              <a:buNone/>
              <a:defRPr sz="1350"/>
            </a:lvl4pPr>
            <a:lvl5pPr marL="0" indent="0" algn="l">
              <a:lnSpc>
                <a:spcPct val="85000"/>
              </a:lnSpc>
              <a:spcBef>
                <a:spcPts val="0"/>
              </a:spcBef>
              <a:spcAft>
                <a:spcPts val="0"/>
              </a:spcAft>
              <a:buNone/>
              <a:defRPr sz="1350"/>
            </a:lvl5pPr>
            <a:lvl6pPr marL="0" indent="0" algn="l">
              <a:lnSpc>
                <a:spcPct val="85000"/>
              </a:lnSpc>
              <a:spcBef>
                <a:spcPts val="0"/>
              </a:spcBef>
              <a:spcAft>
                <a:spcPts val="0"/>
              </a:spcAft>
              <a:buNone/>
              <a:defRPr sz="1350"/>
            </a:lvl6pPr>
            <a:lvl7pPr marL="0" indent="0" algn="l">
              <a:lnSpc>
                <a:spcPct val="85000"/>
              </a:lnSpc>
              <a:spcBef>
                <a:spcPts val="0"/>
              </a:spcBef>
              <a:spcAft>
                <a:spcPts val="0"/>
              </a:spcAft>
              <a:buNone/>
              <a:defRPr sz="1350"/>
            </a:lvl7pPr>
            <a:lvl8pPr marL="0" indent="0" algn="l">
              <a:lnSpc>
                <a:spcPct val="85000"/>
              </a:lnSpc>
              <a:spcBef>
                <a:spcPts val="0"/>
              </a:spcBef>
              <a:spcAft>
                <a:spcPts val="0"/>
              </a:spcAft>
              <a:buNone/>
              <a:defRPr sz="1350"/>
            </a:lvl8pPr>
            <a:lvl9pPr marL="0" indent="0" algn="l">
              <a:lnSpc>
                <a:spcPct val="85000"/>
              </a:lnSpc>
              <a:spcBef>
                <a:spcPts val="0"/>
              </a:spcBef>
              <a:spcAft>
                <a:spcPts val="0"/>
              </a:spcAft>
              <a:buNone/>
              <a:defRPr sz="1350"/>
            </a:lvl9pPr>
          </a:lstStyle>
          <a:p>
            <a:r>
              <a:rPr lang="en-GB" dirty="0"/>
              <a:t>[Optional slide subtitle]</a:t>
            </a:r>
          </a:p>
        </p:txBody>
      </p:sp>
    </p:spTree>
    <p:extLst>
      <p:ext uri="{BB962C8B-B14F-4D97-AF65-F5344CB8AC3E}">
        <p14:creationId xmlns:p14="http://schemas.microsoft.com/office/powerpoint/2010/main" val="40230276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our Team Images - Subtitle">
    <p:spTree>
      <p:nvGrpSpPr>
        <p:cNvPr id="1" name=""/>
        <p:cNvGrpSpPr/>
        <p:nvPr/>
      </p:nvGrpSpPr>
      <p:grpSpPr>
        <a:xfrm>
          <a:off x="0" y="0"/>
          <a:ext cx="0" cy="0"/>
          <a:chOff x="0" y="0"/>
          <a:chExt cx="0" cy="0"/>
        </a:xfrm>
      </p:grpSpPr>
      <p:sp>
        <p:nvSpPr>
          <p:cNvPr id="10" name="Picture Placeholder 9"/>
          <p:cNvSpPr>
            <a:spLocks noGrp="1" noChangeAspect="1"/>
          </p:cNvSpPr>
          <p:nvPr>
            <p:ph type="pic" sz="quarter" idx="13"/>
          </p:nvPr>
        </p:nvSpPr>
        <p:spPr>
          <a:xfrm>
            <a:off x="457200" y="2103438"/>
            <a:ext cx="1325880" cy="132588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3" name="Text Placeholder 12"/>
          <p:cNvSpPr>
            <a:spLocks noGrp="1"/>
          </p:cNvSpPr>
          <p:nvPr>
            <p:ph type="body" sz="quarter" idx="14" hasCustomPrompt="1"/>
          </p:nvPr>
        </p:nvSpPr>
        <p:spPr>
          <a:xfrm>
            <a:off x="457200" y="3657600"/>
            <a:ext cx="1847088" cy="2514600"/>
          </a:xfrm>
        </p:spPr>
        <p:txBody>
          <a:bodyPr/>
          <a:lstStyle>
            <a:lvl1pPr>
              <a:spcBef>
                <a:spcPts val="0"/>
              </a:spcBef>
              <a:spcAft>
                <a:spcPts val="225"/>
              </a:spcAft>
              <a:defRPr sz="900" b="1"/>
            </a:lvl1pPr>
            <a:lvl2pPr>
              <a:spcAft>
                <a:spcPts val="225"/>
              </a:spcAft>
              <a:defRPr sz="900"/>
            </a:lvl2pPr>
            <a:lvl3pPr>
              <a:spcAft>
                <a:spcPts val="225"/>
              </a:spcAft>
              <a:defRPr sz="900"/>
            </a:lvl3pPr>
            <a:lvl4pPr>
              <a:spcAft>
                <a:spcPts val="225"/>
              </a:spcAft>
              <a:defRPr sz="900"/>
            </a:lvl4pPr>
            <a:lvl5pPr>
              <a:spcAft>
                <a:spcPts val="225"/>
              </a:spcAft>
              <a:defRPr sz="900"/>
            </a:lvl5pPr>
            <a:lvl6pPr>
              <a:spcAft>
                <a:spcPts val="225"/>
              </a:spcAft>
              <a:defRPr sz="900"/>
            </a:lvl6pPr>
            <a:lvl7pPr>
              <a:spcAft>
                <a:spcPts val="225"/>
              </a:spcAft>
              <a:defRPr sz="900"/>
            </a:lvl7pPr>
            <a:lvl8pPr>
              <a:spcAft>
                <a:spcPts val="225"/>
              </a:spcAft>
              <a:defRPr sz="900"/>
            </a:lvl8pPr>
            <a:lvl9pPr>
              <a:spcAft>
                <a:spcPts val="225"/>
              </a:spcAft>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Picture Placeholder 9"/>
          <p:cNvSpPr>
            <a:spLocks noGrp="1" noChangeAspect="1"/>
          </p:cNvSpPr>
          <p:nvPr>
            <p:ph type="pic" sz="quarter" idx="15"/>
          </p:nvPr>
        </p:nvSpPr>
        <p:spPr>
          <a:xfrm>
            <a:off x="2584704" y="2103438"/>
            <a:ext cx="1325880" cy="132588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7" name="Text Placeholder 12"/>
          <p:cNvSpPr>
            <a:spLocks noGrp="1"/>
          </p:cNvSpPr>
          <p:nvPr>
            <p:ph type="body" sz="quarter" idx="16" hasCustomPrompt="1"/>
          </p:nvPr>
        </p:nvSpPr>
        <p:spPr>
          <a:xfrm>
            <a:off x="2584704" y="3657600"/>
            <a:ext cx="1847088" cy="2514600"/>
          </a:xfrm>
        </p:spPr>
        <p:txBody>
          <a:bodyPr/>
          <a:lstStyle>
            <a:lvl1pPr>
              <a:spcBef>
                <a:spcPts val="0"/>
              </a:spcBef>
              <a:spcAft>
                <a:spcPts val="225"/>
              </a:spcAft>
              <a:defRPr sz="900" b="1"/>
            </a:lvl1pPr>
            <a:lvl2pPr>
              <a:spcAft>
                <a:spcPts val="225"/>
              </a:spcAft>
              <a:defRPr sz="900"/>
            </a:lvl2pPr>
            <a:lvl3pPr>
              <a:spcAft>
                <a:spcPts val="225"/>
              </a:spcAft>
              <a:defRPr sz="900"/>
            </a:lvl3pPr>
            <a:lvl4pPr>
              <a:spcAft>
                <a:spcPts val="225"/>
              </a:spcAft>
              <a:defRPr sz="900"/>
            </a:lvl4pPr>
            <a:lvl5pPr>
              <a:spcAft>
                <a:spcPts val="225"/>
              </a:spcAft>
              <a:defRPr sz="900"/>
            </a:lvl5pPr>
            <a:lvl6pPr>
              <a:spcAft>
                <a:spcPts val="225"/>
              </a:spcAft>
              <a:defRPr sz="900"/>
            </a:lvl6pPr>
            <a:lvl7pPr>
              <a:spcAft>
                <a:spcPts val="225"/>
              </a:spcAft>
              <a:defRPr sz="900"/>
            </a:lvl7pPr>
            <a:lvl8pPr>
              <a:spcAft>
                <a:spcPts val="225"/>
              </a:spcAft>
              <a:defRPr sz="900"/>
            </a:lvl8pPr>
            <a:lvl9pPr>
              <a:spcAft>
                <a:spcPts val="225"/>
              </a:spcAft>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Picture Placeholder 9"/>
          <p:cNvSpPr>
            <a:spLocks noGrp="1" noChangeAspect="1"/>
          </p:cNvSpPr>
          <p:nvPr>
            <p:ph type="pic" sz="quarter" idx="17"/>
          </p:nvPr>
        </p:nvSpPr>
        <p:spPr>
          <a:xfrm>
            <a:off x="4712208" y="2103438"/>
            <a:ext cx="1325880" cy="132588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9" name="Text Placeholder 12"/>
          <p:cNvSpPr>
            <a:spLocks noGrp="1"/>
          </p:cNvSpPr>
          <p:nvPr>
            <p:ph type="body" sz="quarter" idx="18" hasCustomPrompt="1"/>
          </p:nvPr>
        </p:nvSpPr>
        <p:spPr>
          <a:xfrm>
            <a:off x="4712208" y="3657600"/>
            <a:ext cx="1847088" cy="2514600"/>
          </a:xfrm>
        </p:spPr>
        <p:txBody>
          <a:bodyPr/>
          <a:lstStyle>
            <a:lvl1pPr>
              <a:spcBef>
                <a:spcPts val="0"/>
              </a:spcBef>
              <a:spcAft>
                <a:spcPts val="225"/>
              </a:spcAft>
              <a:defRPr sz="900" b="1"/>
            </a:lvl1pPr>
            <a:lvl2pPr>
              <a:spcAft>
                <a:spcPts val="225"/>
              </a:spcAft>
              <a:defRPr sz="900"/>
            </a:lvl2pPr>
            <a:lvl3pPr>
              <a:spcAft>
                <a:spcPts val="225"/>
              </a:spcAft>
              <a:defRPr sz="900"/>
            </a:lvl3pPr>
            <a:lvl4pPr>
              <a:spcAft>
                <a:spcPts val="225"/>
              </a:spcAft>
              <a:defRPr sz="900"/>
            </a:lvl4pPr>
            <a:lvl5pPr>
              <a:spcAft>
                <a:spcPts val="225"/>
              </a:spcAft>
              <a:defRPr sz="900"/>
            </a:lvl5pPr>
            <a:lvl6pPr>
              <a:spcAft>
                <a:spcPts val="225"/>
              </a:spcAft>
              <a:defRPr sz="900"/>
            </a:lvl6pPr>
            <a:lvl7pPr>
              <a:spcAft>
                <a:spcPts val="225"/>
              </a:spcAft>
              <a:defRPr sz="900"/>
            </a:lvl7pPr>
            <a:lvl8pPr>
              <a:spcAft>
                <a:spcPts val="225"/>
              </a:spcAft>
              <a:defRPr sz="900"/>
            </a:lvl8pPr>
            <a:lvl9pPr>
              <a:spcAft>
                <a:spcPts val="225"/>
              </a:spcAft>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4" name="Picture Placeholder 9"/>
          <p:cNvSpPr>
            <a:spLocks noGrp="1" noChangeAspect="1"/>
          </p:cNvSpPr>
          <p:nvPr>
            <p:ph type="pic" sz="quarter" idx="19"/>
          </p:nvPr>
        </p:nvSpPr>
        <p:spPr>
          <a:xfrm>
            <a:off x="6839712" y="2103438"/>
            <a:ext cx="1325880" cy="1325880"/>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15" name="Text Placeholder 12"/>
          <p:cNvSpPr>
            <a:spLocks noGrp="1"/>
          </p:cNvSpPr>
          <p:nvPr>
            <p:ph type="body" sz="quarter" idx="20" hasCustomPrompt="1"/>
          </p:nvPr>
        </p:nvSpPr>
        <p:spPr>
          <a:xfrm>
            <a:off x="6839712" y="3657600"/>
            <a:ext cx="1847088" cy="2514600"/>
          </a:xfrm>
        </p:spPr>
        <p:txBody>
          <a:bodyPr/>
          <a:lstStyle>
            <a:lvl1pPr>
              <a:spcBef>
                <a:spcPts val="0"/>
              </a:spcBef>
              <a:spcAft>
                <a:spcPts val="225"/>
              </a:spcAft>
              <a:defRPr sz="900" b="1"/>
            </a:lvl1pPr>
            <a:lvl2pPr>
              <a:spcAft>
                <a:spcPts val="225"/>
              </a:spcAft>
              <a:defRPr sz="900"/>
            </a:lvl2pPr>
            <a:lvl3pPr>
              <a:spcAft>
                <a:spcPts val="225"/>
              </a:spcAft>
              <a:defRPr sz="900"/>
            </a:lvl3pPr>
            <a:lvl4pPr>
              <a:spcAft>
                <a:spcPts val="225"/>
              </a:spcAft>
              <a:defRPr sz="900"/>
            </a:lvl4pPr>
            <a:lvl5pPr>
              <a:spcAft>
                <a:spcPts val="225"/>
              </a:spcAft>
              <a:defRPr sz="900"/>
            </a:lvl5pPr>
            <a:lvl6pPr>
              <a:spcAft>
                <a:spcPts val="225"/>
              </a:spcAft>
              <a:defRPr sz="900"/>
            </a:lvl6pPr>
            <a:lvl7pPr>
              <a:spcAft>
                <a:spcPts val="225"/>
              </a:spcAft>
              <a:defRPr sz="900"/>
            </a:lvl7pPr>
            <a:lvl8pPr>
              <a:spcAft>
                <a:spcPts val="225"/>
              </a:spcAft>
              <a:defRPr sz="900"/>
            </a:lvl8pPr>
            <a:lvl9pPr>
              <a:spcAft>
                <a:spcPts val="225"/>
              </a:spcAft>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Slide Number Placeholder 3">
            <a:extLst>
              <a:ext uri="{FF2B5EF4-FFF2-40B4-BE49-F238E27FC236}">
                <a16:creationId xmlns:a16="http://schemas.microsoft.com/office/drawing/2014/main" id="{FE0022E1-5A19-8748-8180-279AACB6BB63}"/>
              </a:ext>
            </a:extLst>
          </p:cNvPr>
          <p:cNvSpPr>
            <a:spLocks noGrp="1"/>
          </p:cNvSpPr>
          <p:nvPr>
            <p:ph type="sldNum" sz="quarter" idx="25"/>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10FB72B8-5E0F-4546-998F-F53DD89088B2}"/>
              </a:ext>
            </a:extLst>
          </p:cNvPr>
          <p:cNvSpPr>
            <a:spLocks noGrp="1"/>
          </p:cNvSpPr>
          <p:nvPr>
            <p:ph type="title" hasCustomPrompt="1"/>
          </p:nvPr>
        </p:nvSpPr>
        <p:spPr>
          <a:xfrm>
            <a:off x="457200" y="457200"/>
            <a:ext cx="8229600" cy="457200"/>
          </a:xfrm>
        </p:spPr>
        <p:txBody>
          <a:bodyPr/>
          <a:lstStyle>
            <a:lvl1pPr>
              <a:defRPr/>
            </a:lvl1pPr>
          </a:lstStyle>
          <a:p>
            <a:r>
              <a:rPr lang="en-GB" dirty="0"/>
              <a:t>[Slide title]</a:t>
            </a:r>
          </a:p>
        </p:txBody>
      </p:sp>
      <p:sp>
        <p:nvSpPr>
          <p:cNvPr id="22" name="Subtitle 2">
            <a:extLst>
              <a:ext uri="{FF2B5EF4-FFF2-40B4-BE49-F238E27FC236}">
                <a16:creationId xmlns:a16="http://schemas.microsoft.com/office/drawing/2014/main" id="{427BC1F7-D69A-A447-85C4-1068CD752E04}"/>
              </a:ext>
            </a:extLst>
          </p:cNvPr>
          <p:cNvSpPr>
            <a:spLocks noGrp="1"/>
          </p:cNvSpPr>
          <p:nvPr>
            <p:ph type="subTitle" idx="26" hasCustomPrompt="1"/>
          </p:nvPr>
        </p:nvSpPr>
        <p:spPr>
          <a:xfrm>
            <a:off x="457200" y="914403"/>
            <a:ext cx="8229602" cy="914399"/>
          </a:xfrm>
        </p:spPr>
        <p:txBody>
          <a:bodyPr/>
          <a:lstStyle>
            <a:lvl1pPr marL="0" indent="0" algn="l">
              <a:lnSpc>
                <a:spcPct val="85000"/>
              </a:lnSpc>
              <a:spcBef>
                <a:spcPts val="0"/>
              </a:spcBef>
              <a:spcAft>
                <a:spcPts val="0"/>
              </a:spcAft>
              <a:buNone/>
              <a:defRPr sz="1350" b="0">
                <a:solidFill>
                  <a:schemeClr val="tx1"/>
                </a:solidFill>
              </a:defRPr>
            </a:lvl1pPr>
            <a:lvl2pPr marL="0" indent="0" algn="l">
              <a:lnSpc>
                <a:spcPct val="85000"/>
              </a:lnSpc>
              <a:spcBef>
                <a:spcPts val="0"/>
              </a:spcBef>
              <a:spcAft>
                <a:spcPts val="0"/>
              </a:spcAft>
              <a:buNone/>
              <a:defRPr sz="1350"/>
            </a:lvl2pPr>
            <a:lvl3pPr marL="0" indent="0" algn="l">
              <a:lnSpc>
                <a:spcPct val="85000"/>
              </a:lnSpc>
              <a:spcBef>
                <a:spcPts val="0"/>
              </a:spcBef>
              <a:spcAft>
                <a:spcPts val="0"/>
              </a:spcAft>
              <a:buNone/>
              <a:defRPr sz="1350"/>
            </a:lvl3pPr>
            <a:lvl4pPr marL="0" indent="0" algn="l">
              <a:lnSpc>
                <a:spcPct val="85000"/>
              </a:lnSpc>
              <a:spcBef>
                <a:spcPts val="0"/>
              </a:spcBef>
              <a:spcAft>
                <a:spcPts val="0"/>
              </a:spcAft>
              <a:buNone/>
              <a:defRPr sz="1350"/>
            </a:lvl4pPr>
            <a:lvl5pPr marL="0" indent="0" algn="l">
              <a:lnSpc>
                <a:spcPct val="85000"/>
              </a:lnSpc>
              <a:spcBef>
                <a:spcPts val="0"/>
              </a:spcBef>
              <a:spcAft>
                <a:spcPts val="0"/>
              </a:spcAft>
              <a:buNone/>
              <a:defRPr sz="1350"/>
            </a:lvl5pPr>
            <a:lvl6pPr marL="0" indent="0" algn="l">
              <a:lnSpc>
                <a:spcPct val="85000"/>
              </a:lnSpc>
              <a:spcBef>
                <a:spcPts val="0"/>
              </a:spcBef>
              <a:spcAft>
                <a:spcPts val="0"/>
              </a:spcAft>
              <a:buNone/>
              <a:defRPr sz="1350"/>
            </a:lvl6pPr>
            <a:lvl7pPr marL="0" indent="0" algn="l">
              <a:lnSpc>
                <a:spcPct val="85000"/>
              </a:lnSpc>
              <a:spcBef>
                <a:spcPts val="0"/>
              </a:spcBef>
              <a:spcAft>
                <a:spcPts val="0"/>
              </a:spcAft>
              <a:buNone/>
              <a:defRPr sz="1350"/>
            </a:lvl7pPr>
            <a:lvl8pPr marL="0" indent="0" algn="l">
              <a:lnSpc>
                <a:spcPct val="85000"/>
              </a:lnSpc>
              <a:spcBef>
                <a:spcPts val="0"/>
              </a:spcBef>
              <a:spcAft>
                <a:spcPts val="0"/>
              </a:spcAft>
              <a:buNone/>
              <a:defRPr sz="1350"/>
            </a:lvl8pPr>
            <a:lvl9pPr marL="0" indent="0" algn="l">
              <a:lnSpc>
                <a:spcPct val="85000"/>
              </a:lnSpc>
              <a:spcBef>
                <a:spcPts val="0"/>
              </a:spcBef>
              <a:spcAft>
                <a:spcPts val="0"/>
              </a:spcAft>
              <a:buNone/>
              <a:defRPr sz="1350"/>
            </a:lvl9pPr>
          </a:lstStyle>
          <a:p>
            <a:r>
              <a:rPr lang="en-GB" dirty="0"/>
              <a:t>[Optional slide subtitle]</a:t>
            </a:r>
          </a:p>
        </p:txBody>
      </p:sp>
    </p:spTree>
    <p:extLst>
      <p:ext uri="{BB962C8B-B14F-4D97-AF65-F5344CB8AC3E}">
        <p14:creationId xmlns:p14="http://schemas.microsoft.com/office/powerpoint/2010/main" val="90600270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One Column Chart - Subtitl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2560638" cy="4068762"/>
          </a:xfrm>
        </p:spPr>
        <p:txBody>
          <a:bodyPr/>
          <a:lstStyle>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9" name="Chart Placeholder 8"/>
          <p:cNvSpPr>
            <a:spLocks noGrp="1"/>
          </p:cNvSpPr>
          <p:nvPr>
            <p:ph type="chart" sz="quarter" idx="13"/>
          </p:nvPr>
        </p:nvSpPr>
        <p:spPr>
          <a:xfrm>
            <a:off x="3931920" y="1417320"/>
            <a:ext cx="4754880" cy="4754880"/>
          </a:xfrm>
        </p:spPr>
        <p:txBody>
          <a:bodyPr anchor="ctr" anchorCtr="0"/>
          <a:lstStyle>
            <a:lvl1pPr algn="ctr">
              <a:defRPr sz="750" b="0">
                <a:solidFill>
                  <a:schemeClr val="tx1"/>
                </a:solidFill>
              </a:defRPr>
            </a:lvl1pPr>
          </a:lstStyle>
          <a:p>
            <a:r>
              <a:rPr lang="en-GB" dirty="0"/>
              <a:t>Click icon to add chart</a:t>
            </a:r>
          </a:p>
        </p:txBody>
      </p:sp>
      <p:sp>
        <p:nvSpPr>
          <p:cNvPr id="5" name="Slide Number Placeholder 4">
            <a:extLst>
              <a:ext uri="{FF2B5EF4-FFF2-40B4-BE49-F238E27FC236}">
                <a16:creationId xmlns:a16="http://schemas.microsoft.com/office/drawing/2014/main" id="{80C256F8-EAA0-F045-A569-920F86A13F1E}"/>
              </a:ext>
            </a:extLst>
          </p:cNvPr>
          <p:cNvSpPr>
            <a:spLocks noGrp="1"/>
          </p:cNvSpPr>
          <p:nvPr>
            <p:ph type="sldNum" sz="quarter" idx="18"/>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39DE7138-B57F-3D42-9940-0CF8948314A1}"/>
              </a:ext>
            </a:extLst>
          </p:cNvPr>
          <p:cNvSpPr>
            <a:spLocks noGrp="1"/>
          </p:cNvSpPr>
          <p:nvPr>
            <p:ph type="title" hasCustomPrompt="1"/>
          </p:nvPr>
        </p:nvSpPr>
        <p:spPr>
          <a:xfrm>
            <a:off x="457200" y="457200"/>
            <a:ext cx="8229600" cy="457200"/>
          </a:xfrm>
        </p:spPr>
        <p:txBody>
          <a:bodyPr/>
          <a:lstStyle>
            <a:lvl1pPr>
              <a:defRPr/>
            </a:lvl1pPr>
          </a:lstStyle>
          <a:p>
            <a:r>
              <a:rPr lang="en-GB" dirty="0"/>
              <a:t>[Slide title]</a:t>
            </a:r>
          </a:p>
        </p:txBody>
      </p:sp>
      <p:sp>
        <p:nvSpPr>
          <p:cNvPr id="8" name="Subtitle 2">
            <a:extLst>
              <a:ext uri="{FF2B5EF4-FFF2-40B4-BE49-F238E27FC236}">
                <a16:creationId xmlns:a16="http://schemas.microsoft.com/office/drawing/2014/main" id="{1683001D-E2E2-4546-95A4-1E246D513FA2}"/>
              </a:ext>
            </a:extLst>
          </p:cNvPr>
          <p:cNvSpPr>
            <a:spLocks noGrp="1"/>
          </p:cNvSpPr>
          <p:nvPr>
            <p:ph type="subTitle" idx="16" hasCustomPrompt="1"/>
          </p:nvPr>
        </p:nvSpPr>
        <p:spPr>
          <a:xfrm>
            <a:off x="457200" y="914403"/>
            <a:ext cx="8229602" cy="914399"/>
          </a:xfrm>
        </p:spPr>
        <p:txBody>
          <a:bodyPr/>
          <a:lstStyle>
            <a:lvl1pPr marL="0" indent="0" algn="l">
              <a:lnSpc>
                <a:spcPct val="85000"/>
              </a:lnSpc>
              <a:spcBef>
                <a:spcPts val="0"/>
              </a:spcBef>
              <a:spcAft>
                <a:spcPts val="0"/>
              </a:spcAft>
              <a:buNone/>
              <a:defRPr sz="1350" b="0">
                <a:solidFill>
                  <a:schemeClr val="tx1"/>
                </a:solidFill>
              </a:defRPr>
            </a:lvl1pPr>
            <a:lvl2pPr marL="0" indent="0" algn="l">
              <a:lnSpc>
                <a:spcPct val="85000"/>
              </a:lnSpc>
              <a:spcBef>
                <a:spcPts val="0"/>
              </a:spcBef>
              <a:spcAft>
                <a:spcPts val="0"/>
              </a:spcAft>
              <a:buNone/>
              <a:defRPr sz="1350"/>
            </a:lvl2pPr>
            <a:lvl3pPr marL="0" indent="0" algn="l">
              <a:lnSpc>
                <a:spcPct val="85000"/>
              </a:lnSpc>
              <a:spcBef>
                <a:spcPts val="0"/>
              </a:spcBef>
              <a:spcAft>
                <a:spcPts val="0"/>
              </a:spcAft>
              <a:buNone/>
              <a:defRPr sz="1350"/>
            </a:lvl3pPr>
            <a:lvl4pPr marL="0" indent="0" algn="l">
              <a:lnSpc>
                <a:spcPct val="85000"/>
              </a:lnSpc>
              <a:spcBef>
                <a:spcPts val="0"/>
              </a:spcBef>
              <a:spcAft>
                <a:spcPts val="0"/>
              </a:spcAft>
              <a:buNone/>
              <a:defRPr sz="1350"/>
            </a:lvl4pPr>
            <a:lvl5pPr marL="0" indent="0" algn="l">
              <a:lnSpc>
                <a:spcPct val="85000"/>
              </a:lnSpc>
              <a:spcBef>
                <a:spcPts val="0"/>
              </a:spcBef>
              <a:spcAft>
                <a:spcPts val="0"/>
              </a:spcAft>
              <a:buNone/>
              <a:defRPr sz="1350"/>
            </a:lvl5pPr>
            <a:lvl6pPr marL="0" indent="0" algn="l">
              <a:lnSpc>
                <a:spcPct val="85000"/>
              </a:lnSpc>
              <a:spcBef>
                <a:spcPts val="0"/>
              </a:spcBef>
              <a:spcAft>
                <a:spcPts val="0"/>
              </a:spcAft>
              <a:buNone/>
              <a:defRPr sz="1350"/>
            </a:lvl6pPr>
            <a:lvl7pPr marL="0" indent="0" algn="l">
              <a:lnSpc>
                <a:spcPct val="85000"/>
              </a:lnSpc>
              <a:spcBef>
                <a:spcPts val="0"/>
              </a:spcBef>
              <a:spcAft>
                <a:spcPts val="0"/>
              </a:spcAft>
              <a:buNone/>
              <a:defRPr sz="1350"/>
            </a:lvl7pPr>
            <a:lvl8pPr marL="0" indent="0" algn="l">
              <a:lnSpc>
                <a:spcPct val="85000"/>
              </a:lnSpc>
              <a:spcBef>
                <a:spcPts val="0"/>
              </a:spcBef>
              <a:spcAft>
                <a:spcPts val="0"/>
              </a:spcAft>
              <a:buNone/>
              <a:defRPr sz="1350"/>
            </a:lvl8pPr>
            <a:lvl9pPr marL="0" indent="0" algn="l">
              <a:lnSpc>
                <a:spcPct val="85000"/>
              </a:lnSpc>
              <a:spcBef>
                <a:spcPts val="0"/>
              </a:spcBef>
              <a:spcAft>
                <a:spcPts val="0"/>
              </a:spcAft>
              <a:buNone/>
              <a:defRPr sz="1350"/>
            </a:lvl9pPr>
          </a:lstStyle>
          <a:p>
            <a:r>
              <a:rPr lang="en-GB" dirty="0"/>
              <a:t>[Optional slide subtitle]</a:t>
            </a:r>
          </a:p>
        </p:txBody>
      </p:sp>
    </p:spTree>
    <p:extLst>
      <p:ext uri="{BB962C8B-B14F-4D97-AF65-F5344CB8AC3E}">
        <p14:creationId xmlns:p14="http://schemas.microsoft.com/office/powerpoint/2010/main" val="2536543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1 Dark Grey">
    <p:spTree>
      <p:nvGrpSpPr>
        <p:cNvPr id="1" name=""/>
        <p:cNvGrpSpPr/>
        <p:nvPr/>
      </p:nvGrpSpPr>
      <p:grpSpPr>
        <a:xfrm>
          <a:off x="0" y="0"/>
          <a:ext cx="0" cy="0"/>
          <a:chOff x="0" y="0"/>
          <a:chExt cx="0" cy="0"/>
        </a:xfrm>
      </p:grpSpPr>
      <p:sp>
        <p:nvSpPr>
          <p:cNvPr id="9" name="Rectangle 8"/>
          <p:cNvSpPr/>
          <p:nvPr/>
        </p:nvSpPr>
        <p:spPr bwMode="hidden">
          <a:xfrm>
            <a:off x="0" y="0"/>
            <a:ext cx="6137910" cy="3429000"/>
          </a:xfrm>
          <a:prstGeom prst="rect">
            <a:avLst/>
          </a:pr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013" dirty="0"/>
          </a:p>
        </p:txBody>
      </p:sp>
      <p:sp>
        <p:nvSpPr>
          <p:cNvPr id="10" name="Rectangle 9"/>
          <p:cNvSpPr/>
          <p:nvPr/>
        </p:nvSpPr>
        <p:spPr bwMode="hidden">
          <a:xfrm>
            <a:off x="-1" y="3429000"/>
            <a:ext cx="6126163" cy="1143000"/>
          </a:xfrm>
          <a:prstGeom prst="rect">
            <a:avLst/>
          </a:prstGeom>
          <a:solidFill>
            <a:srgbClr val="7D7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013" dirty="0">
              <a:solidFill>
                <a:schemeClr val="accent6"/>
              </a:solidFill>
            </a:endParaRPr>
          </a:p>
        </p:txBody>
      </p:sp>
      <p:sp>
        <p:nvSpPr>
          <p:cNvPr id="11" name="Rectangle 10"/>
          <p:cNvSpPr/>
          <p:nvPr/>
        </p:nvSpPr>
        <p:spPr bwMode="hidden">
          <a:xfrm>
            <a:off x="6126164" y="0"/>
            <a:ext cx="3017837" cy="3429000"/>
          </a:xfrm>
          <a:prstGeom prst="rect">
            <a:avLst/>
          </a:prstGeom>
          <a:solidFill>
            <a:srgbClr val="DEDE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013" dirty="0"/>
          </a:p>
        </p:txBody>
      </p:sp>
      <p:sp>
        <p:nvSpPr>
          <p:cNvPr id="2" name="Title 1"/>
          <p:cNvSpPr>
            <a:spLocks noGrp="1"/>
          </p:cNvSpPr>
          <p:nvPr>
            <p:ph type="ctrTitle" hasCustomPrompt="1"/>
          </p:nvPr>
        </p:nvSpPr>
        <p:spPr>
          <a:xfrm>
            <a:off x="457201" y="457201"/>
            <a:ext cx="5394325" cy="2514601"/>
          </a:xfrm>
        </p:spPr>
        <p:txBody>
          <a:bodyPr anchor="b" anchorCtr="0">
            <a:normAutofit/>
          </a:bodyPr>
          <a:lstStyle>
            <a:lvl1pPr algn="l">
              <a:lnSpc>
                <a:spcPct val="85000"/>
              </a:lnSpc>
              <a:defRPr sz="3300">
                <a:solidFill>
                  <a:schemeClr val="bg1"/>
                </a:solidFill>
              </a:defRPr>
            </a:lvl1pPr>
          </a:lstStyle>
          <a:p>
            <a:r>
              <a:rPr lang="en-GB" dirty="0"/>
              <a:t>[Presentation title]</a:t>
            </a:r>
          </a:p>
        </p:txBody>
      </p:sp>
      <p:sp>
        <p:nvSpPr>
          <p:cNvPr id="12" name="Subtitle 2">
            <a:extLst>
              <a:ext uri="{FF2B5EF4-FFF2-40B4-BE49-F238E27FC236}">
                <a16:creationId xmlns:a16="http://schemas.microsoft.com/office/drawing/2014/main" id="{497379F1-1378-734E-BDE6-B683B0AF2458}"/>
              </a:ext>
            </a:extLst>
          </p:cNvPr>
          <p:cNvSpPr>
            <a:spLocks noGrp="1"/>
          </p:cNvSpPr>
          <p:nvPr>
            <p:ph type="subTitle" idx="1" hasCustomPrompt="1"/>
          </p:nvPr>
        </p:nvSpPr>
        <p:spPr>
          <a:xfrm>
            <a:off x="457200" y="3794760"/>
            <a:ext cx="398026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66520775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nfographic and Chart">
    <p:spTree>
      <p:nvGrpSpPr>
        <p:cNvPr id="1" name=""/>
        <p:cNvGrpSpPr/>
        <p:nvPr/>
      </p:nvGrpSpPr>
      <p:grpSpPr>
        <a:xfrm>
          <a:off x="0" y="0"/>
          <a:ext cx="0" cy="0"/>
          <a:chOff x="0" y="0"/>
          <a:chExt cx="0" cy="0"/>
        </a:xfrm>
      </p:grpSpPr>
      <p:sp>
        <p:nvSpPr>
          <p:cNvPr id="8" name="Rectangle 7"/>
          <p:cNvSpPr/>
          <p:nvPr/>
        </p:nvSpPr>
        <p:spPr bwMode="hidden">
          <a:xfrm>
            <a:off x="0" y="2103438"/>
            <a:ext cx="3017838" cy="4068762"/>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dirty="0"/>
          </a:p>
        </p:txBody>
      </p:sp>
      <p:sp>
        <p:nvSpPr>
          <p:cNvPr id="10" name="Text Placeholder 9"/>
          <p:cNvSpPr>
            <a:spLocks noGrp="1"/>
          </p:cNvSpPr>
          <p:nvPr>
            <p:ph type="body" sz="quarter" idx="14" hasCustomPrompt="1"/>
          </p:nvPr>
        </p:nvSpPr>
        <p:spPr>
          <a:xfrm>
            <a:off x="457201" y="2377440"/>
            <a:ext cx="2423159" cy="1188720"/>
          </a:xfrm>
        </p:spPr>
        <p:txBody>
          <a:bodyPr tIns="0" bIns="0" anchor="t" anchorCtr="0"/>
          <a:lstStyle>
            <a:lvl1pPr>
              <a:lnSpc>
                <a:spcPct val="80000"/>
              </a:lnSpc>
              <a:spcBef>
                <a:spcPts val="0"/>
              </a:spcBef>
              <a:spcAft>
                <a:spcPts val="0"/>
              </a:spcAft>
              <a:defRPr sz="7200" b="1" spc="-56" baseline="0">
                <a:solidFill>
                  <a:schemeClr val="bg1"/>
                </a:solidFill>
              </a:defRPr>
            </a:lvl1pPr>
          </a:lstStyle>
          <a:p>
            <a:pPr lvl="0"/>
            <a:r>
              <a:rPr lang="en-GB" dirty="0"/>
              <a:t>00%</a:t>
            </a:r>
          </a:p>
        </p:txBody>
      </p:sp>
      <p:sp>
        <p:nvSpPr>
          <p:cNvPr id="3" name="Content Placeholder 2"/>
          <p:cNvSpPr>
            <a:spLocks noGrp="1"/>
          </p:cNvSpPr>
          <p:nvPr>
            <p:ph idx="1" hasCustomPrompt="1"/>
          </p:nvPr>
        </p:nvSpPr>
        <p:spPr>
          <a:xfrm>
            <a:off x="457199" y="3566160"/>
            <a:ext cx="2423160" cy="2468880"/>
          </a:xfrm>
        </p:spPr>
        <p:txBody>
          <a:bodyPr/>
          <a:lstStyle>
            <a:lvl1pPr>
              <a:lnSpc>
                <a:spcPct val="100000"/>
              </a:lnSpc>
              <a:spcBef>
                <a:spcPts val="0"/>
              </a:spcBef>
              <a:spcAft>
                <a:spcPts val="0"/>
              </a:spcAft>
              <a:defRPr sz="1050" b="0">
                <a:solidFill>
                  <a:schemeClr val="bg1"/>
                </a:solidFill>
              </a:defRPr>
            </a:lvl1pPr>
            <a:lvl2pPr marL="102870" indent="-102870">
              <a:lnSpc>
                <a:spcPct val="100000"/>
              </a:lnSpc>
              <a:spcBef>
                <a:spcPts val="0"/>
              </a:spcBef>
              <a:spcAft>
                <a:spcPts val="0"/>
              </a:spcAft>
              <a:buFont typeface="Arial" panose="020B0604020202020204" pitchFamily="34" charset="0"/>
              <a:buChar char="•"/>
              <a:defRPr sz="1050" b="0">
                <a:solidFill>
                  <a:schemeClr val="bg1"/>
                </a:solidFill>
              </a:defRPr>
            </a:lvl2pPr>
            <a:lvl3pPr marL="205740" indent="-102870">
              <a:lnSpc>
                <a:spcPct val="100000"/>
              </a:lnSpc>
              <a:spcBef>
                <a:spcPts val="0"/>
              </a:spcBef>
              <a:spcAft>
                <a:spcPts val="0"/>
              </a:spcAft>
              <a:buFont typeface="Arial" panose="020B0604020202020204" pitchFamily="34" charset="0"/>
              <a:buChar char="–"/>
              <a:defRPr sz="1050" b="0">
                <a:solidFill>
                  <a:schemeClr val="bg1"/>
                </a:solidFill>
              </a:defRPr>
            </a:lvl3pPr>
            <a:lvl4pPr marL="308610" indent="-102870">
              <a:lnSpc>
                <a:spcPct val="100000"/>
              </a:lnSpc>
              <a:spcBef>
                <a:spcPts val="0"/>
              </a:spcBef>
              <a:spcAft>
                <a:spcPts val="0"/>
              </a:spcAft>
              <a:buFont typeface="Arial" panose="020B0604020202020204" pitchFamily="34" charset="0"/>
              <a:buChar char="•"/>
              <a:defRPr sz="1050" b="0">
                <a:solidFill>
                  <a:schemeClr val="bg1"/>
                </a:solidFill>
              </a:defRPr>
            </a:lvl4pPr>
            <a:lvl5pPr marL="411480" indent="-102870">
              <a:lnSpc>
                <a:spcPct val="100000"/>
              </a:lnSpc>
              <a:spcBef>
                <a:spcPts val="0"/>
              </a:spcBef>
              <a:spcAft>
                <a:spcPts val="0"/>
              </a:spcAft>
              <a:buFont typeface="Arial" panose="020B0604020202020204" pitchFamily="34" charset="0"/>
              <a:buChar char="–"/>
              <a:defRPr sz="1050" b="0">
                <a:solidFill>
                  <a:schemeClr val="bg1"/>
                </a:solidFill>
              </a:defRPr>
            </a:lvl5pPr>
            <a:lvl6pPr marL="514350" indent="-102870">
              <a:spcBef>
                <a:spcPts val="0"/>
              </a:spcBef>
              <a:buFont typeface="Arial" panose="020B0604020202020204" pitchFamily="34" charset="0"/>
              <a:buChar char="•"/>
              <a:defRPr sz="1050">
                <a:solidFill>
                  <a:schemeClr val="bg1"/>
                </a:solidFill>
              </a:defRPr>
            </a:lvl6pPr>
            <a:lvl7pPr marL="617220" indent="-102870">
              <a:spcBef>
                <a:spcPts val="0"/>
              </a:spcBef>
              <a:buFont typeface="Arial" panose="020B0604020202020204" pitchFamily="34" charset="0"/>
              <a:buChar char="–"/>
              <a:defRPr sz="1050">
                <a:solidFill>
                  <a:schemeClr val="bg1"/>
                </a:solidFill>
              </a:defRPr>
            </a:lvl7pPr>
            <a:lvl8pPr marL="720090" indent="-102870">
              <a:spcBef>
                <a:spcPts val="0"/>
              </a:spcBef>
              <a:buFont typeface="Arial" panose="020B0604020202020204" pitchFamily="34" charset="0"/>
              <a:buChar char="•"/>
              <a:defRPr sz="1050">
                <a:solidFill>
                  <a:schemeClr val="bg1"/>
                </a:solidFill>
              </a:defRPr>
            </a:lvl8pPr>
            <a:lvl9pPr marL="822960" indent="-102870">
              <a:spcBef>
                <a:spcPts val="0"/>
              </a:spcBef>
              <a:buFont typeface="Arial" panose="020B0604020202020204" pitchFamily="34" charset="0"/>
              <a:buChar char="–"/>
              <a:defRPr sz="1050">
                <a:solidFill>
                  <a:schemeClr val="bg1"/>
                </a:solidFill>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9" name="Chart Placeholder 8"/>
          <p:cNvSpPr>
            <a:spLocks noGrp="1"/>
          </p:cNvSpPr>
          <p:nvPr>
            <p:ph type="chart" sz="quarter" idx="13"/>
          </p:nvPr>
        </p:nvSpPr>
        <p:spPr>
          <a:xfrm>
            <a:off x="3292476" y="2103438"/>
            <a:ext cx="5394326" cy="4068762"/>
          </a:xfrm>
        </p:spPr>
        <p:txBody>
          <a:bodyPr anchor="ctr" anchorCtr="0"/>
          <a:lstStyle>
            <a:lvl1pPr algn="ctr">
              <a:defRPr sz="750" b="0">
                <a:solidFill>
                  <a:schemeClr val="tx1"/>
                </a:solidFill>
              </a:defRPr>
            </a:lvl1pPr>
          </a:lstStyle>
          <a:p>
            <a:r>
              <a:rPr lang="en-GB" dirty="0"/>
              <a:t>Click icon to add chart</a:t>
            </a:r>
          </a:p>
        </p:txBody>
      </p:sp>
      <p:sp>
        <p:nvSpPr>
          <p:cNvPr id="6" name="Slide Number Placeholder 5">
            <a:extLst>
              <a:ext uri="{FF2B5EF4-FFF2-40B4-BE49-F238E27FC236}">
                <a16:creationId xmlns:a16="http://schemas.microsoft.com/office/drawing/2014/main" id="{696E2E86-965C-BE4A-BDD2-8C3B0C7986E3}"/>
              </a:ext>
            </a:extLst>
          </p:cNvPr>
          <p:cNvSpPr>
            <a:spLocks noGrp="1"/>
          </p:cNvSpPr>
          <p:nvPr>
            <p:ph type="sldNum" sz="quarter" idx="16"/>
          </p:nvPr>
        </p:nvSpPr>
        <p:spPr/>
        <p:txBody>
          <a:body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D137C0C6-32A8-B145-8318-F126C9BFEF1D}"/>
              </a:ext>
            </a:extLst>
          </p:cNvPr>
          <p:cNvSpPr>
            <a:spLocks noGrp="1"/>
          </p:cNvSpPr>
          <p:nvPr>
            <p:ph type="title" hasCustomPrompt="1"/>
          </p:nvPr>
        </p:nvSpPr>
        <p:spPr/>
        <p:txBody>
          <a:bodyPr/>
          <a:lstStyle>
            <a:lvl1pPr>
              <a:defRPr/>
            </a:lvl1pPr>
          </a:lstStyle>
          <a:p>
            <a:r>
              <a:rPr lang="en-GB" dirty="0"/>
              <a:t>[Slide title]</a:t>
            </a:r>
          </a:p>
        </p:txBody>
      </p:sp>
    </p:spTree>
    <p:extLst>
      <p:ext uri="{BB962C8B-B14F-4D97-AF65-F5344CB8AC3E}">
        <p14:creationId xmlns:p14="http://schemas.microsoft.com/office/powerpoint/2010/main" val="340679158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hree Content Infographic">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3611882"/>
            <a:ext cx="2560638" cy="2560319"/>
          </a:xfrm>
        </p:spPr>
        <p:txBody>
          <a:bodyPr/>
          <a:lstStyle>
            <a:lvl1pPr>
              <a:spcBef>
                <a:spcPts val="0"/>
              </a:spcBef>
              <a:spcAft>
                <a:spcPts val="338"/>
              </a:spcAft>
              <a:defRPr>
                <a:solidFill>
                  <a:schemeClr val="accent3"/>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Text Placeholder 9"/>
          <p:cNvSpPr>
            <a:spLocks noGrp="1"/>
          </p:cNvSpPr>
          <p:nvPr>
            <p:ph type="body" sz="quarter" idx="14" hasCustomPrompt="1"/>
          </p:nvPr>
        </p:nvSpPr>
        <p:spPr>
          <a:xfrm>
            <a:off x="457200" y="2103438"/>
            <a:ext cx="2560638" cy="1325562"/>
          </a:xfrm>
        </p:spPr>
        <p:txBody>
          <a:bodyPr anchor="ctr" anchorCtr="0"/>
          <a:lstStyle>
            <a:lvl1pPr>
              <a:lnSpc>
                <a:spcPct val="100000"/>
              </a:lnSpc>
              <a:defRPr sz="5400" b="0" spc="-56" baseline="0">
                <a:solidFill>
                  <a:schemeClr val="accent3"/>
                </a:solidFill>
              </a:defRPr>
            </a:lvl1pPr>
          </a:lstStyle>
          <a:p>
            <a:pPr lvl="0"/>
            <a:r>
              <a:rPr lang="en-GB" dirty="0"/>
              <a:t>00%</a:t>
            </a:r>
          </a:p>
        </p:txBody>
      </p:sp>
      <p:sp>
        <p:nvSpPr>
          <p:cNvPr id="13" name="Text Placeholder 9"/>
          <p:cNvSpPr>
            <a:spLocks noGrp="1"/>
          </p:cNvSpPr>
          <p:nvPr>
            <p:ph type="body" sz="quarter" idx="15" hasCustomPrompt="1"/>
          </p:nvPr>
        </p:nvSpPr>
        <p:spPr>
          <a:xfrm>
            <a:off x="3292476" y="2103438"/>
            <a:ext cx="2559050" cy="1325562"/>
          </a:xfrm>
        </p:spPr>
        <p:txBody>
          <a:bodyPr anchor="ctr" anchorCtr="0"/>
          <a:lstStyle>
            <a:lvl1pPr>
              <a:lnSpc>
                <a:spcPct val="100000"/>
              </a:lnSpc>
              <a:defRPr sz="5400" b="0" spc="-56" baseline="0">
                <a:solidFill>
                  <a:schemeClr val="tx2"/>
                </a:solidFill>
              </a:defRPr>
            </a:lvl1pPr>
          </a:lstStyle>
          <a:p>
            <a:pPr lvl="0"/>
            <a:r>
              <a:rPr lang="en-GB" dirty="0"/>
              <a:t>00%</a:t>
            </a:r>
          </a:p>
        </p:txBody>
      </p:sp>
      <p:sp>
        <p:nvSpPr>
          <p:cNvPr id="14" name="Text Placeholder 9"/>
          <p:cNvSpPr>
            <a:spLocks noGrp="1"/>
          </p:cNvSpPr>
          <p:nvPr>
            <p:ph type="body" sz="quarter" idx="16" hasCustomPrompt="1"/>
          </p:nvPr>
        </p:nvSpPr>
        <p:spPr>
          <a:xfrm>
            <a:off x="6126165" y="2103438"/>
            <a:ext cx="2560636" cy="1325562"/>
          </a:xfrm>
        </p:spPr>
        <p:txBody>
          <a:bodyPr anchor="ctr" anchorCtr="0"/>
          <a:lstStyle>
            <a:lvl1pPr>
              <a:lnSpc>
                <a:spcPct val="100000"/>
              </a:lnSpc>
              <a:defRPr sz="5400" b="0" spc="-56" baseline="0">
                <a:solidFill>
                  <a:schemeClr val="accent1"/>
                </a:solidFill>
              </a:defRPr>
            </a:lvl1pPr>
          </a:lstStyle>
          <a:p>
            <a:pPr lvl="0"/>
            <a:r>
              <a:rPr lang="en-GB" dirty="0"/>
              <a:t>00%</a:t>
            </a:r>
          </a:p>
        </p:txBody>
      </p:sp>
      <p:sp>
        <p:nvSpPr>
          <p:cNvPr id="7" name="Slide Number Placeholder 6">
            <a:extLst>
              <a:ext uri="{FF2B5EF4-FFF2-40B4-BE49-F238E27FC236}">
                <a16:creationId xmlns:a16="http://schemas.microsoft.com/office/drawing/2014/main" id="{6BC21E25-BA96-8149-8793-205BDC263584}"/>
              </a:ext>
            </a:extLst>
          </p:cNvPr>
          <p:cNvSpPr>
            <a:spLocks noGrp="1"/>
          </p:cNvSpPr>
          <p:nvPr>
            <p:ph type="sldNum" sz="quarter" idx="18"/>
          </p:nvPr>
        </p:nvSpPr>
        <p:spPr/>
        <p:txBody>
          <a:bodyPr/>
          <a:lstStyle/>
          <a:p>
            <a:fld id="{7870704B-CE94-48CC-AF30-84932A1262A7}" type="slidenum">
              <a:rPr lang="en-GB" smtClean="0"/>
              <a:pPr/>
              <a:t>‹#›</a:t>
            </a:fld>
            <a:endParaRPr lang="en-GB" dirty="0"/>
          </a:p>
        </p:txBody>
      </p:sp>
      <p:sp>
        <p:nvSpPr>
          <p:cNvPr id="15" name="Content Placeholder 2">
            <a:extLst>
              <a:ext uri="{FF2B5EF4-FFF2-40B4-BE49-F238E27FC236}">
                <a16:creationId xmlns:a16="http://schemas.microsoft.com/office/drawing/2014/main" id="{904FBFED-85D0-8C43-84C6-BADD19241EDC}"/>
              </a:ext>
            </a:extLst>
          </p:cNvPr>
          <p:cNvSpPr>
            <a:spLocks noGrp="1"/>
          </p:cNvSpPr>
          <p:nvPr>
            <p:ph sz="half" idx="19" hasCustomPrompt="1"/>
          </p:nvPr>
        </p:nvSpPr>
        <p:spPr>
          <a:xfrm>
            <a:off x="3292476" y="3611881"/>
            <a:ext cx="2559050" cy="2560318"/>
          </a:xfrm>
        </p:spPr>
        <p:txBody>
          <a:bodyPr/>
          <a:lstStyle>
            <a:lvl1pPr>
              <a:spcBef>
                <a:spcPts val="0"/>
              </a:spcBef>
              <a:spcAft>
                <a:spcPts val="338"/>
              </a:spcAft>
              <a:defRPr>
                <a:solidFill>
                  <a:schemeClr val="tx2"/>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Content Placeholder 2">
            <a:extLst>
              <a:ext uri="{FF2B5EF4-FFF2-40B4-BE49-F238E27FC236}">
                <a16:creationId xmlns:a16="http://schemas.microsoft.com/office/drawing/2014/main" id="{C7D43B0B-6C29-D449-BC95-219F98DA27E0}"/>
              </a:ext>
            </a:extLst>
          </p:cNvPr>
          <p:cNvSpPr>
            <a:spLocks noGrp="1"/>
          </p:cNvSpPr>
          <p:nvPr>
            <p:ph sz="half" idx="20" hasCustomPrompt="1"/>
          </p:nvPr>
        </p:nvSpPr>
        <p:spPr>
          <a:xfrm>
            <a:off x="6123781" y="3611882"/>
            <a:ext cx="2563020" cy="2560319"/>
          </a:xfrm>
        </p:spPr>
        <p:txBody>
          <a:bodyPr/>
          <a:lstStyle>
            <a:lvl1pPr>
              <a:spcBef>
                <a:spcPts val="0"/>
              </a:spcBef>
              <a:spcAft>
                <a:spcPts val="338"/>
              </a:spcAft>
              <a:defRPr>
                <a:solidFill>
                  <a:schemeClr val="accent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 name="Title 1">
            <a:extLst>
              <a:ext uri="{FF2B5EF4-FFF2-40B4-BE49-F238E27FC236}">
                <a16:creationId xmlns:a16="http://schemas.microsoft.com/office/drawing/2014/main" id="{B59AFA9F-4562-9340-A58A-96B2F882CD11}"/>
              </a:ext>
            </a:extLst>
          </p:cNvPr>
          <p:cNvSpPr>
            <a:spLocks noGrp="1"/>
          </p:cNvSpPr>
          <p:nvPr>
            <p:ph type="title" hasCustomPrompt="1"/>
          </p:nvPr>
        </p:nvSpPr>
        <p:spPr/>
        <p:txBody>
          <a:bodyPr/>
          <a:lstStyle>
            <a:lvl1pPr>
              <a:defRPr/>
            </a:lvl1pPr>
          </a:lstStyle>
          <a:p>
            <a:r>
              <a:rPr lang="en-GB" dirty="0"/>
              <a:t>[Slide title]</a:t>
            </a:r>
          </a:p>
        </p:txBody>
      </p:sp>
    </p:spTree>
    <p:extLst>
      <p:ext uri="{BB962C8B-B14F-4D97-AF65-F5344CB8AC3E}">
        <p14:creationId xmlns:p14="http://schemas.microsoft.com/office/powerpoint/2010/main" val="224591426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One Column Content Dark">
    <p:bg>
      <p:bgPr>
        <a:solidFill>
          <a:srgbClr val="464646"/>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2560638" cy="406876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Slide Number Placeholder 5">
            <a:extLst>
              <a:ext uri="{FF2B5EF4-FFF2-40B4-BE49-F238E27FC236}">
                <a16:creationId xmlns:a16="http://schemas.microsoft.com/office/drawing/2014/main" id="{C8822021-BC47-254A-91DB-E7B302B285F5}"/>
              </a:ext>
            </a:extLst>
          </p:cNvPr>
          <p:cNvSpPr>
            <a:spLocks noGrp="1"/>
          </p:cNvSpPr>
          <p:nvPr>
            <p:ph type="sldNum" sz="quarter" idx="11"/>
          </p:nvPr>
        </p:nvSpPr>
        <p:spPr/>
        <p:txBody>
          <a:bodyPr/>
          <a:lstStyle>
            <a:lvl1pPr>
              <a:defRPr>
                <a:solidFill>
                  <a:schemeClr val="bg1"/>
                </a:solidFill>
              </a:defRPr>
            </a:lvl1p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84F45A2C-21CF-844D-BAA9-38BBD8E24751}"/>
              </a:ext>
            </a:extLst>
          </p:cNvPr>
          <p:cNvSpPr>
            <a:spLocks noGrp="1"/>
          </p:cNvSpPr>
          <p:nvPr>
            <p:ph type="title" hasCustomPrompt="1"/>
          </p:nvPr>
        </p:nvSpPr>
        <p:spPr/>
        <p:txBody>
          <a:bodyPr/>
          <a:lstStyle>
            <a:lvl1pPr>
              <a:defRPr>
                <a:solidFill>
                  <a:schemeClr val="bg1"/>
                </a:solidFill>
              </a:defRPr>
            </a:lvl1pPr>
          </a:lstStyle>
          <a:p>
            <a:r>
              <a:rPr lang="en-GB" dirty="0"/>
              <a:t>[Slide title]</a:t>
            </a:r>
          </a:p>
        </p:txBody>
      </p:sp>
      <p:sp>
        <p:nvSpPr>
          <p:cNvPr id="9" name="TextBox 8">
            <a:extLst>
              <a:ext uri="{FF2B5EF4-FFF2-40B4-BE49-F238E27FC236}">
                <a16:creationId xmlns:a16="http://schemas.microsoft.com/office/drawing/2014/main" id="{33278FE0-BA52-3947-94CA-860B9F6BD257}"/>
              </a:ext>
            </a:extLst>
          </p:cNvPr>
          <p:cNvSpPr txBox="1"/>
          <p:nvPr userDrawn="1"/>
        </p:nvSpPr>
        <p:spPr>
          <a:xfrm>
            <a:off x="455295" y="6400798"/>
            <a:ext cx="320040" cy="137160"/>
          </a:xfrm>
          <a:prstGeom prst="rect">
            <a:avLst/>
          </a:prstGeom>
          <a:noFill/>
        </p:spPr>
        <p:txBody>
          <a:bodyPr wrap="square" lIns="0" tIns="0" rIns="0" bIns="0" rtlCol="0" anchor="b" anchorCtr="0">
            <a:noAutofit/>
          </a:bodyPr>
          <a:lstStyle/>
          <a:p>
            <a:pPr algn="l"/>
            <a:endParaRPr lang="en-GB" sz="525" b="0" dirty="0">
              <a:solidFill>
                <a:schemeClr val="bg1"/>
              </a:solidFill>
            </a:endParaRPr>
          </a:p>
        </p:txBody>
      </p:sp>
      <p:sp>
        <p:nvSpPr>
          <p:cNvPr id="10" name="Date Placeholder 3">
            <a:extLst>
              <a:ext uri="{FF2B5EF4-FFF2-40B4-BE49-F238E27FC236}">
                <a16:creationId xmlns:a16="http://schemas.microsoft.com/office/drawing/2014/main" id="{101B64E6-34ED-1849-AACB-E276B29389C9}"/>
              </a:ext>
            </a:extLst>
          </p:cNvPr>
          <p:cNvSpPr txBox="1">
            <a:spLocks/>
          </p:cNvSpPr>
          <p:nvPr userDrawn="1"/>
        </p:nvSpPr>
        <p:spPr>
          <a:xfrm>
            <a:off x="6126164" y="6400800"/>
            <a:ext cx="2194877" cy="137160"/>
          </a:xfrm>
          <a:prstGeom prst="rect">
            <a:avLst/>
          </a:prstGeom>
        </p:spPr>
        <p:txBody>
          <a:bodyPr vert="horz" lIns="0" tIns="0" rIns="0" bIns="0" rtlCol="0" anchor="b" anchorCtr="0">
            <a:noAutofit/>
          </a:bodyPr>
          <a:lstStyle>
            <a:defPPr>
              <a:defRPr lang="en-US"/>
            </a:defPPr>
            <a:lvl1pPr marL="0" algn="r" defTabSz="914400" rtl="0" eaLnBrk="1" latinLnBrk="0" hangingPunct="1">
              <a:defRPr sz="7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525" dirty="0">
              <a:solidFill>
                <a:schemeClr val="bg1"/>
              </a:solidFill>
            </a:endParaRPr>
          </a:p>
        </p:txBody>
      </p:sp>
    </p:spTree>
    <p:extLst>
      <p:ext uri="{BB962C8B-B14F-4D97-AF65-F5344CB8AC3E}">
        <p14:creationId xmlns:p14="http://schemas.microsoft.com/office/powerpoint/2010/main" val="2830192769"/>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One Column Chart Dark">
    <p:bg>
      <p:bgPr>
        <a:solidFill>
          <a:srgbClr val="464646"/>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2560638" cy="406876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9" name="Chart Placeholder 8"/>
          <p:cNvSpPr>
            <a:spLocks noGrp="1"/>
          </p:cNvSpPr>
          <p:nvPr>
            <p:ph type="chart" sz="quarter" idx="13"/>
          </p:nvPr>
        </p:nvSpPr>
        <p:spPr>
          <a:xfrm>
            <a:off x="3931920" y="1417320"/>
            <a:ext cx="4754880" cy="4754880"/>
          </a:xfrm>
        </p:spPr>
        <p:txBody>
          <a:bodyPr anchor="ctr" anchorCtr="0"/>
          <a:lstStyle>
            <a:lvl1pPr algn="ctr">
              <a:defRPr sz="750" b="0">
                <a:solidFill>
                  <a:schemeClr val="bg1"/>
                </a:solidFill>
              </a:defRPr>
            </a:lvl1pPr>
          </a:lstStyle>
          <a:p>
            <a:r>
              <a:rPr lang="en-GB" dirty="0"/>
              <a:t>Click icon to add chart</a:t>
            </a:r>
          </a:p>
        </p:txBody>
      </p:sp>
      <p:sp>
        <p:nvSpPr>
          <p:cNvPr id="6" name="Slide Number Placeholder 5">
            <a:extLst>
              <a:ext uri="{FF2B5EF4-FFF2-40B4-BE49-F238E27FC236}">
                <a16:creationId xmlns:a16="http://schemas.microsoft.com/office/drawing/2014/main" id="{ECE516D5-9AF3-A44F-BD83-45D29EBBA4E4}"/>
              </a:ext>
            </a:extLst>
          </p:cNvPr>
          <p:cNvSpPr>
            <a:spLocks noGrp="1"/>
          </p:cNvSpPr>
          <p:nvPr>
            <p:ph type="sldNum" sz="quarter" idx="15"/>
          </p:nvPr>
        </p:nvSpPr>
        <p:spPr/>
        <p:txBody>
          <a:bodyPr/>
          <a:lstStyle>
            <a:lvl1pPr>
              <a:defRPr>
                <a:solidFill>
                  <a:schemeClr val="bg1"/>
                </a:solidFill>
              </a:defRPr>
            </a:lvl1p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E02C41A2-4875-ED46-96B8-4D12CDE1C249}"/>
              </a:ext>
            </a:extLst>
          </p:cNvPr>
          <p:cNvSpPr>
            <a:spLocks noGrp="1"/>
          </p:cNvSpPr>
          <p:nvPr>
            <p:ph type="title" hasCustomPrompt="1"/>
          </p:nvPr>
        </p:nvSpPr>
        <p:spPr>
          <a:xfrm>
            <a:off x="457200" y="457200"/>
            <a:ext cx="8229600" cy="1371600"/>
          </a:xfrm>
        </p:spPr>
        <p:txBody>
          <a:bodyPr/>
          <a:lstStyle>
            <a:lvl1pPr>
              <a:defRPr>
                <a:solidFill>
                  <a:schemeClr val="bg1"/>
                </a:solidFill>
              </a:defRPr>
            </a:lvl1pPr>
          </a:lstStyle>
          <a:p>
            <a:r>
              <a:rPr lang="en-GB" dirty="0"/>
              <a:t>[Slide title]</a:t>
            </a:r>
          </a:p>
        </p:txBody>
      </p:sp>
      <p:sp>
        <p:nvSpPr>
          <p:cNvPr id="10" name="TextBox 9">
            <a:extLst>
              <a:ext uri="{FF2B5EF4-FFF2-40B4-BE49-F238E27FC236}">
                <a16:creationId xmlns:a16="http://schemas.microsoft.com/office/drawing/2014/main" id="{C64B9406-229D-3740-8C13-9418946383CB}"/>
              </a:ext>
            </a:extLst>
          </p:cNvPr>
          <p:cNvSpPr txBox="1"/>
          <p:nvPr userDrawn="1"/>
        </p:nvSpPr>
        <p:spPr>
          <a:xfrm>
            <a:off x="455295" y="6400798"/>
            <a:ext cx="320040" cy="137160"/>
          </a:xfrm>
          <a:prstGeom prst="rect">
            <a:avLst/>
          </a:prstGeom>
          <a:noFill/>
        </p:spPr>
        <p:txBody>
          <a:bodyPr wrap="square" lIns="0" tIns="0" rIns="0" bIns="0" rtlCol="0" anchor="b" anchorCtr="0">
            <a:noAutofit/>
          </a:bodyPr>
          <a:lstStyle/>
          <a:p>
            <a:pPr algn="l"/>
            <a:endParaRPr lang="en-GB" sz="525" b="0" dirty="0">
              <a:solidFill>
                <a:schemeClr val="bg1"/>
              </a:solidFill>
            </a:endParaRPr>
          </a:p>
        </p:txBody>
      </p:sp>
      <p:sp>
        <p:nvSpPr>
          <p:cNvPr id="11" name="Date Placeholder 3">
            <a:extLst>
              <a:ext uri="{FF2B5EF4-FFF2-40B4-BE49-F238E27FC236}">
                <a16:creationId xmlns:a16="http://schemas.microsoft.com/office/drawing/2014/main" id="{BE679492-0F34-CC4B-821B-E4F856B23C6C}"/>
              </a:ext>
            </a:extLst>
          </p:cNvPr>
          <p:cNvSpPr txBox="1">
            <a:spLocks/>
          </p:cNvSpPr>
          <p:nvPr userDrawn="1"/>
        </p:nvSpPr>
        <p:spPr>
          <a:xfrm>
            <a:off x="6126164" y="6400800"/>
            <a:ext cx="2194877" cy="137160"/>
          </a:xfrm>
          <a:prstGeom prst="rect">
            <a:avLst/>
          </a:prstGeom>
        </p:spPr>
        <p:txBody>
          <a:bodyPr vert="horz" lIns="0" tIns="0" rIns="0" bIns="0" rtlCol="0" anchor="b" anchorCtr="0">
            <a:noAutofit/>
          </a:bodyPr>
          <a:lstStyle>
            <a:defPPr>
              <a:defRPr lang="en-US"/>
            </a:defPPr>
            <a:lvl1pPr marL="0" algn="r" defTabSz="914400" rtl="0" eaLnBrk="1" latinLnBrk="0" hangingPunct="1">
              <a:defRPr sz="7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525" dirty="0">
              <a:solidFill>
                <a:schemeClr val="bg1"/>
              </a:solidFill>
            </a:endParaRPr>
          </a:p>
        </p:txBody>
      </p:sp>
    </p:spTree>
    <p:extLst>
      <p:ext uri="{BB962C8B-B14F-4D97-AF65-F5344CB8AC3E}">
        <p14:creationId xmlns:p14="http://schemas.microsoft.com/office/powerpoint/2010/main" val="1687632453"/>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itle and Chart Dark">
    <p:bg>
      <p:bgPr>
        <a:solidFill>
          <a:srgbClr val="464646"/>
        </a:solidFill>
        <a:effectLst/>
      </p:bgPr>
    </p:bg>
    <p:spTree>
      <p:nvGrpSpPr>
        <p:cNvPr id="1" name=""/>
        <p:cNvGrpSpPr/>
        <p:nvPr/>
      </p:nvGrpSpPr>
      <p:grpSpPr>
        <a:xfrm>
          <a:off x="0" y="0"/>
          <a:ext cx="0" cy="0"/>
          <a:chOff x="0" y="0"/>
          <a:chExt cx="0" cy="0"/>
        </a:xfrm>
      </p:grpSpPr>
      <p:sp>
        <p:nvSpPr>
          <p:cNvPr id="8" name="Chart Placeholder 7"/>
          <p:cNvSpPr>
            <a:spLocks noGrp="1"/>
          </p:cNvSpPr>
          <p:nvPr>
            <p:ph type="chart" sz="quarter" idx="13"/>
          </p:nvPr>
        </p:nvSpPr>
        <p:spPr>
          <a:xfrm>
            <a:off x="457200" y="2103438"/>
            <a:ext cx="8229600" cy="4068762"/>
          </a:xfrm>
        </p:spPr>
        <p:txBody>
          <a:bodyPr anchor="ctr" anchorCtr="0"/>
          <a:lstStyle>
            <a:lvl1pPr algn="ctr">
              <a:defRPr sz="750" b="0">
                <a:solidFill>
                  <a:schemeClr val="bg1"/>
                </a:solidFill>
              </a:defRPr>
            </a:lvl1pPr>
          </a:lstStyle>
          <a:p>
            <a:r>
              <a:rPr lang="en-GB" dirty="0"/>
              <a:t>Click icon to add chart</a:t>
            </a:r>
          </a:p>
        </p:txBody>
      </p:sp>
      <p:sp>
        <p:nvSpPr>
          <p:cNvPr id="5" name="Slide Number Placeholder 4">
            <a:extLst>
              <a:ext uri="{FF2B5EF4-FFF2-40B4-BE49-F238E27FC236}">
                <a16:creationId xmlns:a16="http://schemas.microsoft.com/office/drawing/2014/main" id="{9FB6F8B4-71FC-404D-AB5D-75EAE346138F}"/>
              </a:ext>
            </a:extLst>
          </p:cNvPr>
          <p:cNvSpPr>
            <a:spLocks noGrp="1"/>
          </p:cNvSpPr>
          <p:nvPr>
            <p:ph type="sldNum" sz="quarter" idx="15"/>
          </p:nvPr>
        </p:nvSpPr>
        <p:spPr/>
        <p:txBody>
          <a:bodyPr/>
          <a:lstStyle>
            <a:lvl1pPr>
              <a:defRPr>
                <a:solidFill>
                  <a:schemeClr val="bg1"/>
                </a:solidFill>
              </a:defRPr>
            </a:lvl1pPr>
          </a:lstStyle>
          <a:p>
            <a:fld id="{7870704B-CE94-48CC-AF30-84932A1262A7}" type="slidenum">
              <a:rPr lang="en-GB" smtClean="0"/>
              <a:pPr/>
              <a:t>‹#›</a:t>
            </a:fld>
            <a:endParaRPr lang="en-GB" dirty="0"/>
          </a:p>
        </p:txBody>
      </p:sp>
      <p:sp>
        <p:nvSpPr>
          <p:cNvPr id="2" name="Title 1">
            <a:extLst>
              <a:ext uri="{FF2B5EF4-FFF2-40B4-BE49-F238E27FC236}">
                <a16:creationId xmlns:a16="http://schemas.microsoft.com/office/drawing/2014/main" id="{F44206D9-EF8B-BF4E-A93C-BD936733633C}"/>
              </a:ext>
            </a:extLst>
          </p:cNvPr>
          <p:cNvSpPr>
            <a:spLocks noGrp="1"/>
          </p:cNvSpPr>
          <p:nvPr>
            <p:ph type="title" hasCustomPrompt="1"/>
          </p:nvPr>
        </p:nvSpPr>
        <p:spPr/>
        <p:txBody>
          <a:bodyPr/>
          <a:lstStyle>
            <a:lvl1pPr>
              <a:defRPr>
                <a:solidFill>
                  <a:schemeClr val="bg1"/>
                </a:solidFill>
              </a:defRPr>
            </a:lvl1pPr>
          </a:lstStyle>
          <a:p>
            <a:r>
              <a:rPr lang="en-GB" dirty="0"/>
              <a:t>[Slide title]</a:t>
            </a:r>
          </a:p>
        </p:txBody>
      </p:sp>
      <p:sp>
        <p:nvSpPr>
          <p:cNvPr id="9" name="TextBox 8">
            <a:extLst>
              <a:ext uri="{FF2B5EF4-FFF2-40B4-BE49-F238E27FC236}">
                <a16:creationId xmlns:a16="http://schemas.microsoft.com/office/drawing/2014/main" id="{108D2BA4-AF23-2243-8DEC-EE9EE4960EBD}"/>
              </a:ext>
            </a:extLst>
          </p:cNvPr>
          <p:cNvSpPr txBox="1"/>
          <p:nvPr userDrawn="1"/>
        </p:nvSpPr>
        <p:spPr>
          <a:xfrm>
            <a:off x="455295" y="6400798"/>
            <a:ext cx="320040" cy="137160"/>
          </a:xfrm>
          <a:prstGeom prst="rect">
            <a:avLst/>
          </a:prstGeom>
          <a:noFill/>
        </p:spPr>
        <p:txBody>
          <a:bodyPr wrap="square" lIns="0" tIns="0" rIns="0" bIns="0" rtlCol="0" anchor="b" anchorCtr="0">
            <a:noAutofit/>
          </a:bodyPr>
          <a:lstStyle/>
          <a:p>
            <a:pPr algn="l"/>
            <a:endParaRPr lang="en-GB" sz="525" b="0" dirty="0">
              <a:solidFill>
                <a:schemeClr val="bg1"/>
              </a:solidFill>
            </a:endParaRPr>
          </a:p>
        </p:txBody>
      </p:sp>
      <p:sp>
        <p:nvSpPr>
          <p:cNvPr id="10" name="Date Placeholder 3">
            <a:extLst>
              <a:ext uri="{FF2B5EF4-FFF2-40B4-BE49-F238E27FC236}">
                <a16:creationId xmlns:a16="http://schemas.microsoft.com/office/drawing/2014/main" id="{7BD21305-5EA3-AE41-AD9C-D2C3737328E4}"/>
              </a:ext>
            </a:extLst>
          </p:cNvPr>
          <p:cNvSpPr txBox="1">
            <a:spLocks/>
          </p:cNvSpPr>
          <p:nvPr userDrawn="1"/>
        </p:nvSpPr>
        <p:spPr>
          <a:xfrm>
            <a:off x="6126164" y="6400800"/>
            <a:ext cx="2194877" cy="137160"/>
          </a:xfrm>
          <a:prstGeom prst="rect">
            <a:avLst/>
          </a:prstGeom>
        </p:spPr>
        <p:txBody>
          <a:bodyPr vert="horz" lIns="0" tIns="0" rIns="0" bIns="0" rtlCol="0" anchor="b" anchorCtr="0">
            <a:noAutofit/>
          </a:bodyPr>
          <a:lstStyle>
            <a:defPPr>
              <a:defRPr lang="en-US"/>
            </a:defPPr>
            <a:lvl1pPr marL="0" algn="r" defTabSz="914400" rtl="0" eaLnBrk="1" latinLnBrk="0" hangingPunct="1">
              <a:defRPr sz="7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525" dirty="0">
              <a:solidFill>
                <a:schemeClr val="bg1"/>
              </a:solidFill>
            </a:endParaRPr>
          </a:p>
        </p:txBody>
      </p:sp>
    </p:spTree>
    <p:extLst>
      <p:ext uri="{BB962C8B-B14F-4D97-AF65-F5344CB8AC3E}">
        <p14:creationId xmlns:p14="http://schemas.microsoft.com/office/powerpoint/2010/main" val="3077951730"/>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Quote 1 Image Full">
    <p:bg>
      <p:bgPr>
        <a:solidFill>
          <a:srgbClr val="DEDEDE"/>
        </a:solidFill>
        <a:effectLst/>
      </p:bgPr>
    </p:bg>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0" y="0"/>
            <a:ext cx="9144000" cy="6858000"/>
          </a:xfrm>
          <a:solidFill>
            <a:schemeClr val="bg2"/>
          </a:solidFill>
        </p:spPr>
        <p:txBody>
          <a:bodyPr anchor="ctr" anchorCtr="0"/>
          <a:lstStyle>
            <a:lvl1pPr algn="ctr">
              <a:defRPr sz="750" b="0">
                <a:solidFill>
                  <a:schemeClr val="tx1"/>
                </a:solidFill>
              </a:defRPr>
            </a:lvl1pPr>
          </a:lstStyle>
          <a:p>
            <a:r>
              <a:rPr lang="en-GB" dirty="0"/>
              <a:t>Click icon to add picture</a:t>
            </a:r>
          </a:p>
        </p:txBody>
      </p:sp>
      <p:sp>
        <p:nvSpPr>
          <p:cNvPr id="3" name="Content Placeholder 2"/>
          <p:cNvSpPr>
            <a:spLocks noGrp="1"/>
          </p:cNvSpPr>
          <p:nvPr>
            <p:ph idx="1" hasCustomPrompt="1"/>
          </p:nvPr>
        </p:nvSpPr>
        <p:spPr>
          <a:xfrm>
            <a:off x="0" y="1143000"/>
            <a:ext cx="3657600" cy="4572000"/>
          </a:xfrm>
          <a:solidFill>
            <a:srgbClr val="E0301E"/>
          </a:solidFill>
        </p:spPr>
        <p:txBody>
          <a:bodyPr lIns="457200" tIns="1234440" rIns="228600" bIns="228600"/>
          <a:lstStyle>
            <a:lvl1pPr marL="0" indent="0">
              <a:lnSpc>
                <a:spcPct val="90000"/>
              </a:lnSpc>
              <a:spcBef>
                <a:spcPts val="0"/>
              </a:spcBef>
              <a:spcAft>
                <a:spcPts val="1350"/>
              </a:spcAft>
              <a:buFont typeface="Arial" panose="020B0604020202020204" pitchFamily="34" charset="0"/>
              <a:buNone/>
              <a:defRPr sz="1800" b="0">
                <a:solidFill>
                  <a:schemeClr val="bg1"/>
                </a:solidFill>
                <a:latin typeface="+mj-lt"/>
              </a:defRPr>
            </a:lvl1pPr>
            <a:lvl2pPr marL="0" indent="0">
              <a:spcBef>
                <a:spcPts val="0"/>
              </a:spcBef>
              <a:spcAft>
                <a:spcPts val="0"/>
              </a:spcAft>
              <a:buFontTx/>
              <a:buNone/>
              <a:defRPr sz="900" b="1">
                <a:solidFill>
                  <a:schemeClr val="bg1"/>
                </a:solidFill>
                <a:latin typeface="+mn-lt"/>
              </a:defRPr>
            </a:lvl2pPr>
            <a:lvl3pPr marL="0" indent="0">
              <a:spcBef>
                <a:spcPts val="0"/>
              </a:spcBef>
              <a:spcAft>
                <a:spcPts val="0"/>
              </a:spcAft>
              <a:buFontTx/>
              <a:buNone/>
              <a:defRPr sz="900" b="0">
                <a:solidFill>
                  <a:schemeClr val="bg1"/>
                </a:solidFill>
                <a:latin typeface="+mn-lt"/>
              </a:defRPr>
            </a:lvl3pPr>
            <a:lvl4pPr marL="0" indent="0">
              <a:spcBef>
                <a:spcPts val="0"/>
              </a:spcBef>
              <a:spcAft>
                <a:spcPts val="0"/>
              </a:spcAft>
              <a:buFontTx/>
              <a:buNone/>
              <a:defRPr sz="900" b="0">
                <a:solidFill>
                  <a:schemeClr val="bg1"/>
                </a:solidFill>
                <a:latin typeface="+mn-lt"/>
              </a:defRPr>
            </a:lvl4pPr>
            <a:lvl5pPr marL="0" indent="0">
              <a:spcBef>
                <a:spcPts val="0"/>
              </a:spcBef>
              <a:spcAft>
                <a:spcPts val="0"/>
              </a:spcAft>
              <a:buFontTx/>
              <a:buNone/>
              <a:defRPr sz="900" b="0">
                <a:solidFill>
                  <a:schemeClr val="bg1"/>
                </a:solidFill>
                <a:latin typeface="+mn-lt"/>
              </a:defRPr>
            </a:lvl5pPr>
            <a:lvl6pPr marL="0" indent="0">
              <a:spcBef>
                <a:spcPts val="0"/>
              </a:spcBef>
              <a:spcAft>
                <a:spcPts val="0"/>
              </a:spcAft>
              <a:buFontTx/>
              <a:buNone/>
              <a:defRPr sz="900">
                <a:solidFill>
                  <a:schemeClr val="bg1"/>
                </a:solidFill>
              </a:defRPr>
            </a:lvl6pPr>
            <a:lvl7pPr marL="0" indent="0">
              <a:spcBef>
                <a:spcPts val="0"/>
              </a:spcBef>
              <a:spcAft>
                <a:spcPts val="0"/>
              </a:spcAft>
              <a:buFontTx/>
              <a:buNone/>
              <a:defRPr sz="900">
                <a:solidFill>
                  <a:schemeClr val="bg1"/>
                </a:solidFill>
              </a:defRPr>
            </a:lvl7pPr>
            <a:lvl8pPr marL="0" indent="0">
              <a:spcBef>
                <a:spcPts val="0"/>
              </a:spcBef>
              <a:spcAft>
                <a:spcPts val="0"/>
              </a:spcAft>
              <a:buFontTx/>
              <a:buNone/>
              <a:defRPr sz="900">
                <a:solidFill>
                  <a:schemeClr val="bg1"/>
                </a:solidFill>
              </a:defRPr>
            </a:lvl8pPr>
            <a:lvl9pPr marL="0" indent="0">
              <a:spcBef>
                <a:spcPts val="0"/>
              </a:spcBef>
              <a:spcAft>
                <a:spcPts val="0"/>
              </a:spcAft>
              <a:buFontTx/>
              <a:buNone/>
              <a:defRPr sz="900">
                <a:solidFill>
                  <a:schemeClr val="bg1"/>
                </a:solidFill>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Slide Number Placeholder 5">
            <a:extLst>
              <a:ext uri="{FF2B5EF4-FFF2-40B4-BE49-F238E27FC236}">
                <a16:creationId xmlns:a16="http://schemas.microsoft.com/office/drawing/2014/main" id="{0B6EA47A-A519-524E-B3BA-613F4B8FFD86}"/>
              </a:ext>
            </a:extLst>
          </p:cNvPr>
          <p:cNvSpPr>
            <a:spLocks noGrp="1"/>
          </p:cNvSpPr>
          <p:nvPr>
            <p:ph type="sldNum" sz="quarter" idx="16"/>
          </p:nvPr>
        </p:nvSpPr>
        <p:spPr bwMode="gray"/>
        <p:txBody>
          <a:bodyPr/>
          <a:lstStyle>
            <a:lvl1pPr>
              <a:defRPr>
                <a:solidFill>
                  <a:schemeClr val="bg1"/>
                </a:solidFill>
              </a:defRPr>
            </a:lvl1pPr>
          </a:lstStyle>
          <a:p>
            <a:fld id="{7870704B-CE94-48CC-AF30-84932A1262A7}" type="slidenum">
              <a:rPr lang="en-GB" smtClean="0"/>
              <a:pPr/>
              <a:t>‹#›</a:t>
            </a:fld>
            <a:endParaRPr lang="en-GB" dirty="0"/>
          </a:p>
        </p:txBody>
      </p:sp>
      <p:sp>
        <p:nvSpPr>
          <p:cNvPr id="7" name="Freeform 5">
            <a:extLst>
              <a:ext uri="{FF2B5EF4-FFF2-40B4-BE49-F238E27FC236}">
                <a16:creationId xmlns:a16="http://schemas.microsoft.com/office/drawing/2014/main" id="{0791959B-69A1-6647-AB14-0868D57C6FD6}"/>
              </a:ext>
            </a:extLst>
          </p:cNvPr>
          <p:cNvSpPr>
            <a:spLocks noChangeAspect="1" noEditPoints="1"/>
          </p:cNvSpPr>
          <p:nvPr userDrawn="1"/>
        </p:nvSpPr>
        <p:spPr bwMode="white">
          <a:xfrm>
            <a:off x="457200" y="1533146"/>
            <a:ext cx="731520" cy="570292"/>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en-GB" sz="1350" dirty="0"/>
          </a:p>
        </p:txBody>
      </p:sp>
    </p:spTree>
    <p:extLst>
      <p:ext uri="{BB962C8B-B14F-4D97-AF65-F5344CB8AC3E}">
        <p14:creationId xmlns:p14="http://schemas.microsoft.com/office/powerpoint/2010/main" val="1998376401"/>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Quote 1 Image Orange">
    <p:bg>
      <p:bgPr>
        <a:solidFill>
          <a:srgbClr val="D04A02"/>
        </a:solidFill>
        <a:effectLst/>
      </p:bgPr>
    </p:bg>
    <p:spTree>
      <p:nvGrpSpPr>
        <p:cNvPr id="1" name=""/>
        <p:cNvGrpSpPr/>
        <p:nvPr/>
      </p:nvGrpSpPr>
      <p:grpSpPr>
        <a:xfrm>
          <a:off x="0" y="0"/>
          <a:ext cx="0" cy="0"/>
          <a:chOff x="0" y="0"/>
          <a:chExt cx="0" cy="0"/>
        </a:xfrm>
      </p:grpSpPr>
      <p:sp>
        <p:nvSpPr>
          <p:cNvPr id="7" name="Picture Placeholder 8"/>
          <p:cNvSpPr>
            <a:spLocks noGrp="1"/>
          </p:cNvSpPr>
          <p:nvPr>
            <p:ph type="pic" sz="quarter" idx="14"/>
          </p:nvPr>
        </p:nvSpPr>
        <p:spPr>
          <a:xfrm>
            <a:off x="4572000" y="0"/>
            <a:ext cx="4572000" cy="6858000"/>
          </a:xfrm>
          <a:solidFill>
            <a:schemeClr val="bg2"/>
          </a:solidFill>
        </p:spPr>
        <p:txBody>
          <a:bodyPr anchor="ctr" anchorCtr="0"/>
          <a:lstStyle>
            <a:lvl1pPr algn="ctr">
              <a:defRPr sz="750" b="0">
                <a:solidFill>
                  <a:schemeClr val="tx1"/>
                </a:solidFill>
              </a:defRPr>
            </a:lvl1pPr>
          </a:lstStyle>
          <a:p>
            <a:r>
              <a:rPr lang="en-GB" dirty="0"/>
              <a:t>Click icon to add picture</a:t>
            </a:r>
          </a:p>
        </p:txBody>
      </p:sp>
      <p:sp>
        <p:nvSpPr>
          <p:cNvPr id="3" name="Content Placeholder 2"/>
          <p:cNvSpPr>
            <a:spLocks noGrp="1"/>
          </p:cNvSpPr>
          <p:nvPr>
            <p:ph idx="1" hasCustomPrompt="1"/>
          </p:nvPr>
        </p:nvSpPr>
        <p:spPr>
          <a:xfrm>
            <a:off x="457199" y="1828800"/>
            <a:ext cx="3979863" cy="4343400"/>
          </a:xfrm>
        </p:spPr>
        <p:txBody>
          <a:bodyPr/>
          <a:lstStyle>
            <a:lvl1pPr>
              <a:lnSpc>
                <a:spcPct val="85000"/>
              </a:lnSpc>
              <a:spcBef>
                <a:spcPts val="0"/>
              </a:spcBef>
              <a:spcAft>
                <a:spcPts val="1350"/>
              </a:spcAft>
              <a:defRPr sz="2400" b="0">
                <a:solidFill>
                  <a:schemeClr val="bg1"/>
                </a:solidFill>
                <a:latin typeface="+mj-lt"/>
              </a:defRPr>
            </a:lvl1pPr>
            <a:lvl2pPr marL="0" indent="0">
              <a:spcBef>
                <a:spcPts val="0"/>
              </a:spcBef>
              <a:spcAft>
                <a:spcPts val="0"/>
              </a:spcAft>
              <a:buFont typeface="Arial" panose="020B0604020202020204" pitchFamily="34" charset="0"/>
              <a:buNone/>
              <a:defRPr sz="900" b="1">
                <a:solidFill>
                  <a:schemeClr val="bg1"/>
                </a:solidFill>
              </a:defRPr>
            </a:lvl2pPr>
            <a:lvl3pPr marL="0" indent="0">
              <a:spcBef>
                <a:spcPts val="0"/>
              </a:spcBef>
              <a:spcAft>
                <a:spcPts val="0"/>
              </a:spcAft>
              <a:buFontTx/>
              <a:buNone/>
              <a:defRPr sz="900">
                <a:solidFill>
                  <a:schemeClr val="bg1"/>
                </a:solidFill>
              </a:defRPr>
            </a:lvl3pPr>
            <a:lvl4pPr marL="0" indent="0">
              <a:spcBef>
                <a:spcPts val="0"/>
              </a:spcBef>
              <a:spcAft>
                <a:spcPts val="0"/>
              </a:spcAft>
              <a:buFontTx/>
              <a:buNone/>
              <a:defRPr sz="900">
                <a:solidFill>
                  <a:schemeClr val="bg1"/>
                </a:solidFill>
              </a:defRPr>
            </a:lvl4pPr>
            <a:lvl5pPr marL="0" indent="0">
              <a:spcBef>
                <a:spcPts val="0"/>
              </a:spcBef>
              <a:spcAft>
                <a:spcPts val="0"/>
              </a:spcAft>
              <a:buFontTx/>
              <a:buNone/>
              <a:defRPr sz="900">
                <a:solidFill>
                  <a:schemeClr val="bg1"/>
                </a:solidFill>
              </a:defRPr>
            </a:lvl5pPr>
            <a:lvl6pPr marL="0" indent="0">
              <a:spcBef>
                <a:spcPts val="0"/>
              </a:spcBef>
              <a:spcAft>
                <a:spcPts val="0"/>
              </a:spcAft>
              <a:buFontTx/>
              <a:buNone/>
              <a:defRPr sz="900">
                <a:solidFill>
                  <a:schemeClr val="bg1"/>
                </a:solidFill>
              </a:defRPr>
            </a:lvl6pPr>
            <a:lvl7pPr marL="0" indent="0">
              <a:spcBef>
                <a:spcPts val="0"/>
              </a:spcBef>
              <a:spcAft>
                <a:spcPts val="0"/>
              </a:spcAft>
              <a:buFontTx/>
              <a:buNone/>
              <a:defRPr sz="900">
                <a:solidFill>
                  <a:schemeClr val="bg1"/>
                </a:solidFill>
              </a:defRPr>
            </a:lvl7pPr>
            <a:lvl8pPr marL="0" indent="0">
              <a:spcBef>
                <a:spcPts val="0"/>
              </a:spcBef>
              <a:spcAft>
                <a:spcPts val="0"/>
              </a:spcAft>
              <a:buFontTx/>
              <a:buNone/>
              <a:defRPr sz="900">
                <a:solidFill>
                  <a:schemeClr val="bg1"/>
                </a:solidFill>
              </a:defRPr>
            </a:lvl8pPr>
            <a:lvl9pPr marL="0" indent="0">
              <a:spcBef>
                <a:spcPts val="0"/>
              </a:spcBef>
              <a:spcAft>
                <a:spcPts val="0"/>
              </a:spcAft>
              <a:buFontTx/>
              <a:buNone/>
              <a:defRPr sz="900">
                <a:solidFill>
                  <a:schemeClr val="bg1"/>
                </a:solidFill>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Slide Number Placeholder 5">
            <a:extLst>
              <a:ext uri="{FF2B5EF4-FFF2-40B4-BE49-F238E27FC236}">
                <a16:creationId xmlns:a16="http://schemas.microsoft.com/office/drawing/2014/main" id="{FDD07CDB-3D5A-144D-891F-76C8EE52CAC0}"/>
              </a:ext>
            </a:extLst>
          </p:cNvPr>
          <p:cNvSpPr>
            <a:spLocks noGrp="1"/>
          </p:cNvSpPr>
          <p:nvPr>
            <p:ph type="sldNum" sz="quarter" idx="16"/>
          </p:nvPr>
        </p:nvSpPr>
        <p:spPr bwMode="gray"/>
        <p:txBody>
          <a:bodyPr/>
          <a:lstStyle>
            <a:lvl1pPr>
              <a:defRPr>
                <a:solidFill>
                  <a:schemeClr val="bg1"/>
                </a:solidFill>
              </a:defRPr>
            </a:lvl1pPr>
          </a:lstStyle>
          <a:p>
            <a:fld id="{7870704B-CE94-48CC-AF30-84932A1262A7}" type="slidenum">
              <a:rPr lang="en-GB" smtClean="0"/>
              <a:pPr/>
              <a:t>‹#›</a:t>
            </a:fld>
            <a:endParaRPr lang="en-GB" dirty="0"/>
          </a:p>
        </p:txBody>
      </p:sp>
      <p:sp>
        <p:nvSpPr>
          <p:cNvPr id="12" name="Freeform 5">
            <a:extLst>
              <a:ext uri="{FF2B5EF4-FFF2-40B4-BE49-F238E27FC236}">
                <a16:creationId xmlns:a16="http://schemas.microsoft.com/office/drawing/2014/main" id="{31925CFE-E66A-DC40-89DE-F7CD8AA6FAEF}"/>
              </a:ext>
            </a:extLst>
          </p:cNvPr>
          <p:cNvSpPr>
            <a:spLocks noChangeAspect="1" noEditPoints="1"/>
          </p:cNvSpPr>
          <p:nvPr userDrawn="1"/>
        </p:nvSpPr>
        <p:spPr bwMode="white">
          <a:xfrm>
            <a:off x="457200" y="984188"/>
            <a:ext cx="731520" cy="570292"/>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en-GB" sz="1350" dirty="0"/>
          </a:p>
        </p:txBody>
      </p:sp>
      <p:sp>
        <p:nvSpPr>
          <p:cNvPr id="14" name="TextBox 13">
            <a:extLst>
              <a:ext uri="{FF2B5EF4-FFF2-40B4-BE49-F238E27FC236}">
                <a16:creationId xmlns:a16="http://schemas.microsoft.com/office/drawing/2014/main" id="{79A39776-17DC-A643-A3D7-4D22321D7E76}"/>
              </a:ext>
            </a:extLst>
          </p:cNvPr>
          <p:cNvSpPr txBox="1"/>
          <p:nvPr userDrawn="1"/>
        </p:nvSpPr>
        <p:spPr>
          <a:xfrm>
            <a:off x="455295" y="6400798"/>
            <a:ext cx="320040" cy="137160"/>
          </a:xfrm>
          <a:prstGeom prst="rect">
            <a:avLst/>
          </a:prstGeom>
          <a:noFill/>
        </p:spPr>
        <p:txBody>
          <a:bodyPr wrap="square" lIns="0" tIns="0" rIns="0" bIns="0" rtlCol="0" anchor="b" anchorCtr="0">
            <a:noAutofit/>
          </a:bodyPr>
          <a:lstStyle/>
          <a:p>
            <a:pPr algn="l"/>
            <a:endParaRPr lang="en-GB" sz="525" b="0" dirty="0">
              <a:solidFill>
                <a:schemeClr val="bg1"/>
              </a:solidFill>
            </a:endParaRPr>
          </a:p>
        </p:txBody>
      </p:sp>
    </p:spTree>
    <p:extLst>
      <p:ext uri="{BB962C8B-B14F-4D97-AF65-F5344CB8AC3E}">
        <p14:creationId xmlns:p14="http://schemas.microsoft.com/office/powerpoint/2010/main" val="810896786"/>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1 Image">
    <p:spTree>
      <p:nvGrpSpPr>
        <p:cNvPr id="1" name=""/>
        <p:cNvGrpSpPr/>
        <p:nvPr/>
      </p:nvGrpSpPr>
      <p:grpSpPr>
        <a:xfrm>
          <a:off x="0" y="0"/>
          <a:ext cx="0" cy="0"/>
          <a:chOff x="0" y="0"/>
          <a:chExt cx="0" cy="0"/>
        </a:xfrm>
      </p:grpSpPr>
      <p:sp>
        <p:nvSpPr>
          <p:cNvPr id="7" name="Picture Placeholder 8"/>
          <p:cNvSpPr>
            <a:spLocks noGrp="1"/>
          </p:cNvSpPr>
          <p:nvPr>
            <p:ph type="pic" sz="quarter" idx="14"/>
          </p:nvPr>
        </p:nvSpPr>
        <p:spPr>
          <a:xfrm>
            <a:off x="4572000" y="0"/>
            <a:ext cx="4572000" cy="6858000"/>
          </a:xfrm>
          <a:solidFill>
            <a:schemeClr val="bg2"/>
          </a:solidFill>
        </p:spPr>
        <p:txBody>
          <a:bodyPr anchor="ctr" anchorCtr="0"/>
          <a:lstStyle>
            <a:lvl1pPr algn="ctr">
              <a:defRPr sz="750" b="0">
                <a:solidFill>
                  <a:schemeClr val="tx1"/>
                </a:solidFill>
              </a:defRPr>
            </a:lvl1pPr>
          </a:lstStyle>
          <a:p>
            <a:r>
              <a:rPr lang="en-GB" dirty="0"/>
              <a:t>Click icon to add picture</a:t>
            </a:r>
          </a:p>
        </p:txBody>
      </p:sp>
      <p:sp>
        <p:nvSpPr>
          <p:cNvPr id="3" name="Content Placeholder 2"/>
          <p:cNvSpPr>
            <a:spLocks noGrp="1"/>
          </p:cNvSpPr>
          <p:nvPr>
            <p:ph idx="1" hasCustomPrompt="1"/>
          </p:nvPr>
        </p:nvSpPr>
        <p:spPr>
          <a:xfrm>
            <a:off x="457199" y="1828800"/>
            <a:ext cx="3979863" cy="4343400"/>
          </a:xfrm>
        </p:spPr>
        <p:txBody>
          <a:bodyPr/>
          <a:lstStyle>
            <a:lvl1pPr>
              <a:lnSpc>
                <a:spcPct val="85000"/>
              </a:lnSpc>
              <a:spcBef>
                <a:spcPts val="0"/>
              </a:spcBef>
              <a:spcAft>
                <a:spcPts val="1350"/>
              </a:spcAft>
              <a:defRPr sz="2400" b="0">
                <a:solidFill>
                  <a:schemeClr val="tx1"/>
                </a:solidFill>
                <a:latin typeface="+mj-lt"/>
              </a:defRPr>
            </a:lvl1pPr>
            <a:lvl2pPr marL="0" indent="0">
              <a:spcBef>
                <a:spcPts val="0"/>
              </a:spcBef>
              <a:spcAft>
                <a:spcPts val="0"/>
              </a:spcAft>
              <a:buFont typeface="Arial" panose="020B0604020202020204" pitchFamily="34" charset="0"/>
              <a:buNone/>
              <a:defRPr sz="900" b="1"/>
            </a:lvl2pPr>
            <a:lvl3pPr marL="0" indent="0">
              <a:spcBef>
                <a:spcPts val="0"/>
              </a:spcBef>
              <a:spcAft>
                <a:spcPts val="0"/>
              </a:spcAft>
              <a:buFontTx/>
              <a:buNone/>
              <a:defRPr sz="900"/>
            </a:lvl3pPr>
            <a:lvl4pPr marL="0" indent="0">
              <a:spcBef>
                <a:spcPts val="0"/>
              </a:spcBef>
              <a:spcAft>
                <a:spcPts val="0"/>
              </a:spcAft>
              <a:buFontTx/>
              <a:buNone/>
              <a:defRPr sz="900"/>
            </a:lvl4pPr>
            <a:lvl5pPr marL="0" indent="0">
              <a:spcBef>
                <a:spcPts val="0"/>
              </a:spcBef>
              <a:spcAft>
                <a:spcPts val="0"/>
              </a:spcAft>
              <a:buFontTx/>
              <a:buNone/>
              <a:defRPr sz="900"/>
            </a:lvl5pPr>
            <a:lvl6pPr marL="0" indent="0">
              <a:spcBef>
                <a:spcPts val="0"/>
              </a:spcBef>
              <a:spcAft>
                <a:spcPts val="0"/>
              </a:spcAft>
              <a:buFontTx/>
              <a:buNone/>
              <a:defRPr sz="900"/>
            </a:lvl6pPr>
            <a:lvl7pPr marL="0" indent="0">
              <a:spcBef>
                <a:spcPts val="0"/>
              </a:spcBef>
              <a:spcAft>
                <a:spcPts val="0"/>
              </a:spcAft>
              <a:buFontTx/>
              <a:buNone/>
              <a:defRPr sz="900"/>
            </a:lvl7pPr>
            <a:lvl8pPr marL="0" indent="0">
              <a:spcBef>
                <a:spcPts val="0"/>
              </a:spcBef>
              <a:spcAft>
                <a:spcPts val="0"/>
              </a:spcAft>
              <a:buFontTx/>
              <a:buNone/>
              <a:defRPr sz="900"/>
            </a:lvl8pPr>
            <a:lvl9pPr marL="0" indent="0">
              <a:spcBef>
                <a:spcPts val="0"/>
              </a:spcBef>
              <a:spcAft>
                <a:spcPts val="0"/>
              </a:spcAft>
              <a:buFontTx/>
              <a:buNone/>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Slide Number Placeholder 5">
            <a:extLst>
              <a:ext uri="{FF2B5EF4-FFF2-40B4-BE49-F238E27FC236}">
                <a16:creationId xmlns:a16="http://schemas.microsoft.com/office/drawing/2014/main" id="{C0618CEB-562C-EF47-A905-BA1BD3BB0B4A}"/>
              </a:ext>
            </a:extLst>
          </p:cNvPr>
          <p:cNvSpPr>
            <a:spLocks noGrp="1"/>
          </p:cNvSpPr>
          <p:nvPr>
            <p:ph type="sldNum" sz="quarter" idx="16"/>
          </p:nvPr>
        </p:nvSpPr>
        <p:spPr bwMode="gray"/>
        <p:txBody>
          <a:bodyPr/>
          <a:lstStyle>
            <a:lvl1pPr>
              <a:defRPr>
                <a:solidFill>
                  <a:schemeClr val="bg1"/>
                </a:solidFill>
              </a:defRPr>
            </a:lvl1pPr>
          </a:lstStyle>
          <a:p>
            <a:fld id="{7870704B-CE94-48CC-AF30-84932A1262A7}" type="slidenum">
              <a:rPr lang="en-GB" smtClean="0"/>
              <a:pPr/>
              <a:t>‹#›</a:t>
            </a:fld>
            <a:endParaRPr lang="en-GB" dirty="0"/>
          </a:p>
        </p:txBody>
      </p:sp>
      <p:sp>
        <p:nvSpPr>
          <p:cNvPr id="9" name="Freeform 5">
            <a:extLst>
              <a:ext uri="{FF2B5EF4-FFF2-40B4-BE49-F238E27FC236}">
                <a16:creationId xmlns:a16="http://schemas.microsoft.com/office/drawing/2014/main" id="{D39A0BA7-156B-554E-893F-D73B236384B7}"/>
              </a:ext>
            </a:extLst>
          </p:cNvPr>
          <p:cNvSpPr>
            <a:spLocks noChangeAspect="1" noEditPoints="1"/>
          </p:cNvSpPr>
          <p:nvPr userDrawn="1"/>
        </p:nvSpPr>
        <p:spPr bwMode="white">
          <a:xfrm>
            <a:off x="457200" y="984188"/>
            <a:ext cx="731520" cy="570292"/>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w="0">
            <a:noFill/>
            <a:prstDash val="solid"/>
            <a:round/>
            <a:headEnd/>
            <a:tailEnd/>
          </a:ln>
        </p:spPr>
        <p:txBody>
          <a:bodyPr vert="horz" wrap="square" lIns="51435" tIns="25718" rIns="51435" bIns="25718" numCol="1" anchor="t" anchorCtr="0" compatLnSpc="1">
            <a:prstTxWarp prst="textNoShape">
              <a:avLst/>
            </a:prstTxWarp>
          </a:bodyPr>
          <a:lstStyle/>
          <a:p>
            <a:pPr lvl="0"/>
            <a:endParaRPr lang="en-GB" sz="1013" dirty="0"/>
          </a:p>
        </p:txBody>
      </p:sp>
    </p:spTree>
    <p:extLst>
      <p:ext uri="{BB962C8B-B14F-4D97-AF65-F5344CB8AC3E}">
        <p14:creationId xmlns:p14="http://schemas.microsoft.com/office/powerpoint/2010/main" val="1548857667"/>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 2">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1" y="2103438"/>
            <a:ext cx="6949123" cy="4068762"/>
          </a:xfrm>
        </p:spPr>
        <p:txBody>
          <a:bodyPr/>
          <a:lstStyle>
            <a:lvl1pPr>
              <a:lnSpc>
                <a:spcPct val="85000"/>
              </a:lnSpc>
              <a:spcBef>
                <a:spcPts val="0"/>
              </a:spcBef>
              <a:spcAft>
                <a:spcPts val="1350"/>
              </a:spcAft>
              <a:defRPr sz="2400" b="0">
                <a:solidFill>
                  <a:schemeClr val="tx1"/>
                </a:solidFill>
                <a:latin typeface="+mj-lt"/>
              </a:defRPr>
            </a:lvl1pPr>
            <a:lvl2pPr marL="0" indent="0">
              <a:spcBef>
                <a:spcPts val="0"/>
              </a:spcBef>
              <a:spcAft>
                <a:spcPts val="0"/>
              </a:spcAft>
              <a:buFont typeface="Arial" panose="020B0604020202020204" pitchFamily="34" charset="0"/>
              <a:buNone/>
              <a:defRPr sz="900" b="1"/>
            </a:lvl2pPr>
            <a:lvl3pPr marL="0" indent="0">
              <a:spcBef>
                <a:spcPts val="0"/>
              </a:spcBef>
              <a:spcAft>
                <a:spcPts val="0"/>
              </a:spcAft>
              <a:buFontTx/>
              <a:buNone/>
              <a:defRPr sz="900"/>
            </a:lvl3pPr>
            <a:lvl4pPr marL="0" indent="0">
              <a:spcBef>
                <a:spcPts val="0"/>
              </a:spcBef>
              <a:spcAft>
                <a:spcPts val="0"/>
              </a:spcAft>
              <a:buFontTx/>
              <a:buNone/>
              <a:defRPr sz="900"/>
            </a:lvl4pPr>
            <a:lvl5pPr marL="0" indent="0">
              <a:spcBef>
                <a:spcPts val="0"/>
              </a:spcBef>
              <a:spcAft>
                <a:spcPts val="0"/>
              </a:spcAft>
              <a:buFontTx/>
              <a:buNone/>
              <a:defRPr sz="900"/>
            </a:lvl5pPr>
            <a:lvl6pPr marL="0" indent="0">
              <a:spcBef>
                <a:spcPts val="0"/>
              </a:spcBef>
              <a:spcAft>
                <a:spcPts val="0"/>
              </a:spcAft>
              <a:buFontTx/>
              <a:buNone/>
              <a:defRPr sz="900"/>
            </a:lvl6pPr>
            <a:lvl7pPr marL="0" indent="0">
              <a:spcBef>
                <a:spcPts val="0"/>
              </a:spcBef>
              <a:spcAft>
                <a:spcPts val="0"/>
              </a:spcAft>
              <a:buFontTx/>
              <a:buNone/>
              <a:defRPr sz="900"/>
            </a:lvl7pPr>
            <a:lvl8pPr marL="0" indent="0">
              <a:spcBef>
                <a:spcPts val="0"/>
              </a:spcBef>
              <a:spcAft>
                <a:spcPts val="0"/>
              </a:spcAft>
              <a:buFontTx/>
              <a:buNone/>
              <a:defRPr sz="900"/>
            </a:lvl8pPr>
            <a:lvl9pPr marL="0" indent="0">
              <a:spcBef>
                <a:spcPts val="0"/>
              </a:spcBef>
              <a:spcAft>
                <a:spcPts val="0"/>
              </a:spcAft>
              <a:buFontTx/>
              <a:buNone/>
              <a:defRPr sz="9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5" name="Slide Number Placeholder 4">
            <a:extLst>
              <a:ext uri="{FF2B5EF4-FFF2-40B4-BE49-F238E27FC236}">
                <a16:creationId xmlns:a16="http://schemas.microsoft.com/office/drawing/2014/main" id="{1F8B6AD2-D7A1-494A-91CB-06E4CD0D7CFA}"/>
              </a:ext>
            </a:extLst>
          </p:cNvPr>
          <p:cNvSpPr>
            <a:spLocks noGrp="1"/>
          </p:cNvSpPr>
          <p:nvPr>
            <p:ph type="sldNum" sz="quarter" idx="11"/>
          </p:nvPr>
        </p:nvSpPr>
        <p:spPr/>
        <p:txBody>
          <a:bodyPr/>
          <a:lstStyle/>
          <a:p>
            <a:fld id="{7870704B-CE94-48CC-AF30-84932A1262A7}" type="slidenum">
              <a:rPr lang="en-GB" smtClean="0"/>
              <a:pPr/>
              <a:t>‹#›</a:t>
            </a:fld>
            <a:endParaRPr lang="en-GB" dirty="0"/>
          </a:p>
        </p:txBody>
      </p:sp>
      <p:sp>
        <p:nvSpPr>
          <p:cNvPr id="8" name="Freeform 5">
            <a:extLst>
              <a:ext uri="{FF2B5EF4-FFF2-40B4-BE49-F238E27FC236}">
                <a16:creationId xmlns:a16="http://schemas.microsoft.com/office/drawing/2014/main" id="{37FEF807-8FFE-6C4D-9977-9A3D7DF7064F}"/>
              </a:ext>
            </a:extLst>
          </p:cNvPr>
          <p:cNvSpPr>
            <a:spLocks noChangeAspect="1" noEditPoints="1"/>
          </p:cNvSpPr>
          <p:nvPr userDrawn="1"/>
        </p:nvSpPr>
        <p:spPr bwMode="white">
          <a:xfrm>
            <a:off x="457200" y="1258508"/>
            <a:ext cx="731520" cy="570292"/>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w="0">
            <a:noFill/>
            <a:prstDash val="solid"/>
            <a:round/>
            <a:headEnd/>
            <a:tailEnd/>
          </a:ln>
        </p:spPr>
        <p:txBody>
          <a:bodyPr vert="horz" wrap="square" lIns="51435" tIns="25718" rIns="51435" bIns="25718" numCol="1" anchor="t" anchorCtr="0" compatLnSpc="1">
            <a:prstTxWarp prst="textNoShape">
              <a:avLst/>
            </a:prstTxWarp>
          </a:bodyPr>
          <a:lstStyle/>
          <a:p>
            <a:pPr lvl="0"/>
            <a:endParaRPr lang="en-GB" sz="1013" dirty="0"/>
          </a:p>
        </p:txBody>
      </p:sp>
    </p:spTree>
    <p:extLst>
      <p:ext uri="{BB962C8B-B14F-4D97-AF65-F5344CB8AC3E}">
        <p14:creationId xmlns:p14="http://schemas.microsoft.com/office/powerpoint/2010/main" val="306925882"/>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Quote 2 Orange">
    <p:bg>
      <p:bgPr>
        <a:solidFill>
          <a:srgbClr val="D04A02"/>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6949440" cy="4068762"/>
          </a:xfrm>
        </p:spPr>
        <p:txBody>
          <a:bodyPr/>
          <a:lstStyle>
            <a:lvl1pPr>
              <a:lnSpc>
                <a:spcPct val="85000"/>
              </a:lnSpc>
              <a:spcBef>
                <a:spcPts val="0"/>
              </a:spcBef>
              <a:spcAft>
                <a:spcPts val="1350"/>
              </a:spcAft>
              <a:defRPr sz="2400" b="0">
                <a:solidFill>
                  <a:schemeClr val="bg1"/>
                </a:solidFill>
                <a:latin typeface="+mj-lt"/>
              </a:defRPr>
            </a:lvl1pPr>
            <a:lvl2pPr marL="0" indent="0">
              <a:spcBef>
                <a:spcPts val="0"/>
              </a:spcBef>
              <a:spcAft>
                <a:spcPts val="0"/>
              </a:spcAft>
              <a:buFont typeface="Arial" panose="020B0604020202020204" pitchFamily="34" charset="0"/>
              <a:buNone/>
              <a:defRPr sz="900" b="1">
                <a:solidFill>
                  <a:schemeClr val="bg1"/>
                </a:solidFill>
              </a:defRPr>
            </a:lvl2pPr>
            <a:lvl3pPr marL="0" indent="0">
              <a:spcBef>
                <a:spcPts val="0"/>
              </a:spcBef>
              <a:spcAft>
                <a:spcPts val="0"/>
              </a:spcAft>
              <a:buFontTx/>
              <a:buNone/>
              <a:defRPr sz="900">
                <a:solidFill>
                  <a:schemeClr val="bg1"/>
                </a:solidFill>
              </a:defRPr>
            </a:lvl3pPr>
            <a:lvl4pPr marL="0" indent="0">
              <a:spcBef>
                <a:spcPts val="0"/>
              </a:spcBef>
              <a:spcAft>
                <a:spcPts val="0"/>
              </a:spcAft>
              <a:buFontTx/>
              <a:buNone/>
              <a:defRPr sz="900">
                <a:solidFill>
                  <a:schemeClr val="bg1"/>
                </a:solidFill>
              </a:defRPr>
            </a:lvl4pPr>
            <a:lvl5pPr marL="0" indent="0">
              <a:spcBef>
                <a:spcPts val="0"/>
              </a:spcBef>
              <a:spcAft>
                <a:spcPts val="0"/>
              </a:spcAft>
              <a:buFontTx/>
              <a:buNone/>
              <a:defRPr sz="900">
                <a:solidFill>
                  <a:schemeClr val="bg1"/>
                </a:solidFill>
              </a:defRPr>
            </a:lvl5pPr>
            <a:lvl6pPr marL="0" indent="0">
              <a:spcBef>
                <a:spcPts val="0"/>
              </a:spcBef>
              <a:spcAft>
                <a:spcPts val="0"/>
              </a:spcAft>
              <a:buFontTx/>
              <a:buNone/>
              <a:defRPr sz="900">
                <a:solidFill>
                  <a:schemeClr val="bg1"/>
                </a:solidFill>
              </a:defRPr>
            </a:lvl6pPr>
            <a:lvl7pPr marL="0" indent="0">
              <a:spcBef>
                <a:spcPts val="0"/>
              </a:spcBef>
              <a:spcAft>
                <a:spcPts val="0"/>
              </a:spcAft>
              <a:buFontTx/>
              <a:buNone/>
              <a:defRPr sz="900">
                <a:solidFill>
                  <a:schemeClr val="bg1"/>
                </a:solidFill>
              </a:defRPr>
            </a:lvl7pPr>
            <a:lvl8pPr marL="0" indent="0">
              <a:spcBef>
                <a:spcPts val="0"/>
              </a:spcBef>
              <a:spcAft>
                <a:spcPts val="0"/>
              </a:spcAft>
              <a:buFontTx/>
              <a:buNone/>
              <a:defRPr sz="900">
                <a:solidFill>
                  <a:schemeClr val="bg1"/>
                </a:solidFill>
              </a:defRPr>
            </a:lvl8pPr>
            <a:lvl9pPr marL="0" indent="0">
              <a:spcBef>
                <a:spcPts val="0"/>
              </a:spcBef>
              <a:spcAft>
                <a:spcPts val="0"/>
              </a:spcAft>
              <a:buFontTx/>
              <a:buNone/>
              <a:defRPr sz="900">
                <a:solidFill>
                  <a:schemeClr val="bg1"/>
                </a:solidFill>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5" name="Slide Number Placeholder 4">
            <a:extLst>
              <a:ext uri="{FF2B5EF4-FFF2-40B4-BE49-F238E27FC236}">
                <a16:creationId xmlns:a16="http://schemas.microsoft.com/office/drawing/2014/main" id="{CE00FB7D-272D-B945-B988-9D863187CB66}"/>
              </a:ext>
            </a:extLst>
          </p:cNvPr>
          <p:cNvSpPr>
            <a:spLocks noGrp="1"/>
          </p:cNvSpPr>
          <p:nvPr>
            <p:ph type="sldNum" sz="quarter" idx="11"/>
          </p:nvPr>
        </p:nvSpPr>
        <p:spPr/>
        <p:txBody>
          <a:bodyPr/>
          <a:lstStyle>
            <a:lvl1pPr>
              <a:defRPr>
                <a:solidFill>
                  <a:schemeClr val="bg1"/>
                </a:solidFill>
              </a:defRPr>
            </a:lvl1pPr>
          </a:lstStyle>
          <a:p>
            <a:fld id="{7870704B-CE94-48CC-AF30-84932A1262A7}" type="slidenum">
              <a:rPr lang="en-GB" smtClean="0"/>
              <a:pPr/>
              <a:t>‹#›</a:t>
            </a:fld>
            <a:endParaRPr lang="en-GB" dirty="0"/>
          </a:p>
        </p:txBody>
      </p:sp>
      <p:sp>
        <p:nvSpPr>
          <p:cNvPr id="10" name="Freeform 5">
            <a:extLst>
              <a:ext uri="{FF2B5EF4-FFF2-40B4-BE49-F238E27FC236}">
                <a16:creationId xmlns:a16="http://schemas.microsoft.com/office/drawing/2014/main" id="{35C4B07A-5E48-B44C-A4D7-385A69048376}"/>
              </a:ext>
            </a:extLst>
          </p:cNvPr>
          <p:cNvSpPr>
            <a:spLocks noChangeAspect="1" noEditPoints="1"/>
          </p:cNvSpPr>
          <p:nvPr userDrawn="1"/>
        </p:nvSpPr>
        <p:spPr bwMode="white">
          <a:xfrm>
            <a:off x="457200" y="1258508"/>
            <a:ext cx="731520" cy="570292"/>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51435" tIns="25718" rIns="51435" bIns="25718" numCol="1" anchor="t" anchorCtr="0" compatLnSpc="1">
            <a:prstTxWarp prst="textNoShape">
              <a:avLst/>
            </a:prstTxWarp>
          </a:bodyPr>
          <a:lstStyle/>
          <a:p>
            <a:pPr lvl="0"/>
            <a:endParaRPr lang="en-GB" sz="1013" dirty="0"/>
          </a:p>
        </p:txBody>
      </p:sp>
      <p:sp>
        <p:nvSpPr>
          <p:cNvPr id="11" name="TextBox 10">
            <a:extLst>
              <a:ext uri="{FF2B5EF4-FFF2-40B4-BE49-F238E27FC236}">
                <a16:creationId xmlns:a16="http://schemas.microsoft.com/office/drawing/2014/main" id="{7ACBE266-FAAF-3F44-9769-337226BF1A16}"/>
              </a:ext>
            </a:extLst>
          </p:cNvPr>
          <p:cNvSpPr txBox="1"/>
          <p:nvPr userDrawn="1"/>
        </p:nvSpPr>
        <p:spPr>
          <a:xfrm>
            <a:off x="455295" y="6400798"/>
            <a:ext cx="320040" cy="137160"/>
          </a:xfrm>
          <a:prstGeom prst="rect">
            <a:avLst/>
          </a:prstGeom>
          <a:noFill/>
        </p:spPr>
        <p:txBody>
          <a:bodyPr wrap="square" lIns="0" tIns="0" rIns="0" bIns="0" rtlCol="0" anchor="b" anchorCtr="0">
            <a:noAutofit/>
          </a:bodyPr>
          <a:lstStyle/>
          <a:p>
            <a:pPr algn="l"/>
            <a:endParaRPr lang="en-GB" sz="525" b="0" dirty="0">
              <a:solidFill>
                <a:schemeClr val="bg1"/>
              </a:solidFill>
            </a:endParaRPr>
          </a:p>
        </p:txBody>
      </p:sp>
      <p:sp>
        <p:nvSpPr>
          <p:cNvPr id="12" name="Date Placeholder 3">
            <a:extLst>
              <a:ext uri="{FF2B5EF4-FFF2-40B4-BE49-F238E27FC236}">
                <a16:creationId xmlns:a16="http://schemas.microsoft.com/office/drawing/2014/main" id="{1F1CA2FE-C447-144F-B457-99EF87B6730C}"/>
              </a:ext>
            </a:extLst>
          </p:cNvPr>
          <p:cNvSpPr txBox="1">
            <a:spLocks/>
          </p:cNvSpPr>
          <p:nvPr userDrawn="1"/>
        </p:nvSpPr>
        <p:spPr>
          <a:xfrm>
            <a:off x="6126164" y="6400800"/>
            <a:ext cx="2194877" cy="137160"/>
          </a:xfrm>
          <a:prstGeom prst="rect">
            <a:avLst/>
          </a:prstGeom>
        </p:spPr>
        <p:txBody>
          <a:bodyPr vert="horz" lIns="0" tIns="0" rIns="0" bIns="0" rtlCol="0" anchor="b" anchorCtr="0">
            <a:noAutofit/>
          </a:bodyPr>
          <a:lstStyle>
            <a:defPPr>
              <a:defRPr lang="en-US"/>
            </a:defPPr>
            <a:lvl1pPr marL="0" algn="r" defTabSz="914400" rtl="0" eaLnBrk="1" latinLnBrk="0" hangingPunct="1">
              <a:defRPr sz="7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525" dirty="0">
              <a:solidFill>
                <a:schemeClr val="bg1"/>
              </a:solidFill>
            </a:endParaRPr>
          </a:p>
        </p:txBody>
      </p:sp>
    </p:spTree>
    <p:extLst>
      <p:ext uri="{BB962C8B-B14F-4D97-AF65-F5344CB8AC3E}">
        <p14:creationId xmlns:p14="http://schemas.microsoft.com/office/powerpoint/2010/main" val="2959503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All Grey">
    <p:bg>
      <p:bgPr>
        <a:solidFill>
          <a:srgbClr val="46464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1" y="457201"/>
            <a:ext cx="5394325" cy="2514601"/>
          </a:xfrm>
        </p:spPr>
        <p:txBody>
          <a:bodyPr anchor="b" anchorCtr="0">
            <a:normAutofit/>
          </a:bodyPr>
          <a:lstStyle>
            <a:lvl1pPr algn="l">
              <a:lnSpc>
                <a:spcPct val="85000"/>
              </a:lnSpc>
              <a:defRPr sz="3300">
                <a:solidFill>
                  <a:schemeClr val="bg1"/>
                </a:solidFill>
              </a:defRPr>
            </a:lvl1pPr>
          </a:lstStyle>
          <a:p>
            <a:r>
              <a:rPr lang="en-GB" dirty="0"/>
              <a:t>[Presentation title]</a:t>
            </a:r>
          </a:p>
        </p:txBody>
      </p:sp>
      <p:sp>
        <p:nvSpPr>
          <p:cNvPr id="6" name="Subtitle 2">
            <a:extLst>
              <a:ext uri="{FF2B5EF4-FFF2-40B4-BE49-F238E27FC236}">
                <a16:creationId xmlns:a16="http://schemas.microsoft.com/office/drawing/2014/main" id="{A0BB2B18-6E64-DC4A-839C-64D89383DBCC}"/>
              </a:ext>
            </a:extLst>
          </p:cNvPr>
          <p:cNvSpPr>
            <a:spLocks noGrp="1"/>
          </p:cNvSpPr>
          <p:nvPr>
            <p:ph type="subTitle" idx="1" hasCustomPrompt="1"/>
          </p:nvPr>
        </p:nvSpPr>
        <p:spPr>
          <a:xfrm>
            <a:off x="457200" y="3794760"/>
            <a:ext cx="398026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124771975"/>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Quote 2 Red">
    <p:bg>
      <p:bgPr>
        <a:solidFill>
          <a:srgbClr val="E0301E"/>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6949440" cy="4068762"/>
          </a:xfrm>
        </p:spPr>
        <p:txBody>
          <a:bodyPr/>
          <a:lstStyle>
            <a:lvl1pPr>
              <a:lnSpc>
                <a:spcPct val="85000"/>
              </a:lnSpc>
              <a:spcBef>
                <a:spcPts val="0"/>
              </a:spcBef>
              <a:spcAft>
                <a:spcPts val="1350"/>
              </a:spcAft>
              <a:defRPr sz="2400" b="0">
                <a:solidFill>
                  <a:schemeClr val="bg1"/>
                </a:solidFill>
                <a:latin typeface="+mj-lt"/>
              </a:defRPr>
            </a:lvl1pPr>
            <a:lvl2pPr marL="0" indent="0">
              <a:spcBef>
                <a:spcPts val="0"/>
              </a:spcBef>
              <a:spcAft>
                <a:spcPts val="0"/>
              </a:spcAft>
              <a:buFont typeface="Arial" panose="020B0604020202020204" pitchFamily="34" charset="0"/>
              <a:buNone/>
              <a:defRPr sz="900" b="1">
                <a:solidFill>
                  <a:schemeClr val="bg1"/>
                </a:solidFill>
              </a:defRPr>
            </a:lvl2pPr>
            <a:lvl3pPr marL="0" indent="0">
              <a:spcBef>
                <a:spcPts val="0"/>
              </a:spcBef>
              <a:spcAft>
                <a:spcPts val="0"/>
              </a:spcAft>
              <a:buFontTx/>
              <a:buNone/>
              <a:defRPr sz="900">
                <a:solidFill>
                  <a:schemeClr val="bg1"/>
                </a:solidFill>
              </a:defRPr>
            </a:lvl3pPr>
            <a:lvl4pPr marL="0" indent="0">
              <a:spcBef>
                <a:spcPts val="0"/>
              </a:spcBef>
              <a:spcAft>
                <a:spcPts val="0"/>
              </a:spcAft>
              <a:buFontTx/>
              <a:buNone/>
              <a:defRPr sz="900">
                <a:solidFill>
                  <a:schemeClr val="bg1"/>
                </a:solidFill>
              </a:defRPr>
            </a:lvl4pPr>
            <a:lvl5pPr marL="0" indent="0">
              <a:spcBef>
                <a:spcPts val="0"/>
              </a:spcBef>
              <a:spcAft>
                <a:spcPts val="0"/>
              </a:spcAft>
              <a:buFontTx/>
              <a:buNone/>
              <a:defRPr sz="900">
                <a:solidFill>
                  <a:schemeClr val="bg1"/>
                </a:solidFill>
              </a:defRPr>
            </a:lvl5pPr>
            <a:lvl6pPr marL="0" indent="0">
              <a:spcBef>
                <a:spcPts val="0"/>
              </a:spcBef>
              <a:spcAft>
                <a:spcPts val="0"/>
              </a:spcAft>
              <a:buFontTx/>
              <a:buNone/>
              <a:defRPr sz="900">
                <a:solidFill>
                  <a:schemeClr val="bg1"/>
                </a:solidFill>
              </a:defRPr>
            </a:lvl6pPr>
            <a:lvl7pPr marL="0" indent="0">
              <a:spcBef>
                <a:spcPts val="0"/>
              </a:spcBef>
              <a:spcAft>
                <a:spcPts val="0"/>
              </a:spcAft>
              <a:buFontTx/>
              <a:buNone/>
              <a:defRPr sz="900">
                <a:solidFill>
                  <a:schemeClr val="bg1"/>
                </a:solidFill>
              </a:defRPr>
            </a:lvl7pPr>
            <a:lvl8pPr marL="0" indent="0">
              <a:spcBef>
                <a:spcPts val="0"/>
              </a:spcBef>
              <a:spcAft>
                <a:spcPts val="0"/>
              </a:spcAft>
              <a:buFontTx/>
              <a:buNone/>
              <a:defRPr sz="900">
                <a:solidFill>
                  <a:schemeClr val="bg1"/>
                </a:solidFill>
              </a:defRPr>
            </a:lvl8pPr>
            <a:lvl9pPr marL="0" indent="0">
              <a:spcBef>
                <a:spcPts val="0"/>
              </a:spcBef>
              <a:spcAft>
                <a:spcPts val="0"/>
              </a:spcAft>
              <a:buFontTx/>
              <a:buNone/>
              <a:defRPr sz="900">
                <a:solidFill>
                  <a:schemeClr val="bg1"/>
                </a:solidFill>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5" name="Slide Number Placeholder 4">
            <a:extLst>
              <a:ext uri="{FF2B5EF4-FFF2-40B4-BE49-F238E27FC236}">
                <a16:creationId xmlns:a16="http://schemas.microsoft.com/office/drawing/2014/main" id="{62A6F6AB-3F75-814E-B81E-F9E4C24E948A}"/>
              </a:ext>
            </a:extLst>
          </p:cNvPr>
          <p:cNvSpPr>
            <a:spLocks noGrp="1"/>
          </p:cNvSpPr>
          <p:nvPr>
            <p:ph type="sldNum" sz="quarter" idx="11"/>
          </p:nvPr>
        </p:nvSpPr>
        <p:spPr/>
        <p:txBody>
          <a:bodyPr/>
          <a:lstStyle>
            <a:lvl1pPr>
              <a:defRPr>
                <a:solidFill>
                  <a:schemeClr val="bg1"/>
                </a:solidFill>
              </a:defRPr>
            </a:lvl1pPr>
          </a:lstStyle>
          <a:p>
            <a:fld id="{7870704B-CE94-48CC-AF30-84932A1262A7}" type="slidenum">
              <a:rPr lang="en-GB" smtClean="0"/>
              <a:pPr/>
              <a:t>‹#›</a:t>
            </a:fld>
            <a:endParaRPr lang="en-GB" dirty="0"/>
          </a:p>
        </p:txBody>
      </p:sp>
      <p:sp>
        <p:nvSpPr>
          <p:cNvPr id="10" name="Freeform 5">
            <a:extLst>
              <a:ext uri="{FF2B5EF4-FFF2-40B4-BE49-F238E27FC236}">
                <a16:creationId xmlns:a16="http://schemas.microsoft.com/office/drawing/2014/main" id="{2A27A0C4-B307-C642-8F9D-16AD19D05502}"/>
              </a:ext>
            </a:extLst>
          </p:cNvPr>
          <p:cNvSpPr>
            <a:spLocks noChangeAspect="1" noEditPoints="1"/>
          </p:cNvSpPr>
          <p:nvPr userDrawn="1"/>
        </p:nvSpPr>
        <p:spPr bwMode="white">
          <a:xfrm>
            <a:off x="457200" y="1258508"/>
            <a:ext cx="731520" cy="570292"/>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51435" tIns="25718" rIns="51435" bIns="25718" numCol="1" anchor="t" anchorCtr="0" compatLnSpc="1">
            <a:prstTxWarp prst="textNoShape">
              <a:avLst/>
            </a:prstTxWarp>
          </a:bodyPr>
          <a:lstStyle/>
          <a:p>
            <a:pPr lvl="0"/>
            <a:endParaRPr lang="en-GB" sz="1013" dirty="0"/>
          </a:p>
        </p:txBody>
      </p:sp>
      <p:sp>
        <p:nvSpPr>
          <p:cNvPr id="11" name="TextBox 10">
            <a:extLst>
              <a:ext uri="{FF2B5EF4-FFF2-40B4-BE49-F238E27FC236}">
                <a16:creationId xmlns:a16="http://schemas.microsoft.com/office/drawing/2014/main" id="{1E81BF96-4E5F-7643-8C06-85811BE23F76}"/>
              </a:ext>
            </a:extLst>
          </p:cNvPr>
          <p:cNvSpPr txBox="1"/>
          <p:nvPr userDrawn="1"/>
        </p:nvSpPr>
        <p:spPr>
          <a:xfrm>
            <a:off x="455295" y="6400798"/>
            <a:ext cx="320040" cy="137160"/>
          </a:xfrm>
          <a:prstGeom prst="rect">
            <a:avLst/>
          </a:prstGeom>
          <a:noFill/>
        </p:spPr>
        <p:txBody>
          <a:bodyPr wrap="square" lIns="0" tIns="0" rIns="0" bIns="0" rtlCol="0" anchor="b" anchorCtr="0">
            <a:noAutofit/>
          </a:bodyPr>
          <a:lstStyle/>
          <a:p>
            <a:pPr algn="l"/>
            <a:endParaRPr lang="en-GB" sz="525" b="0" dirty="0">
              <a:solidFill>
                <a:schemeClr val="bg1"/>
              </a:solidFill>
            </a:endParaRPr>
          </a:p>
        </p:txBody>
      </p:sp>
      <p:sp>
        <p:nvSpPr>
          <p:cNvPr id="12" name="Date Placeholder 3">
            <a:extLst>
              <a:ext uri="{FF2B5EF4-FFF2-40B4-BE49-F238E27FC236}">
                <a16:creationId xmlns:a16="http://schemas.microsoft.com/office/drawing/2014/main" id="{164643A5-2163-8044-8B8F-910278D6A596}"/>
              </a:ext>
            </a:extLst>
          </p:cNvPr>
          <p:cNvSpPr txBox="1">
            <a:spLocks/>
          </p:cNvSpPr>
          <p:nvPr userDrawn="1"/>
        </p:nvSpPr>
        <p:spPr>
          <a:xfrm>
            <a:off x="6126164" y="6400800"/>
            <a:ext cx="2194877" cy="137160"/>
          </a:xfrm>
          <a:prstGeom prst="rect">
            <a:avLst/>
          </a:prstGeom>
        </p:spPr>
        <p:txBody>
          <a:bodyPr vert="horz" lIns="0" tIns="0" rIns="0" bIns="0" rtlCol="0" anchor="b" anchorCtr="0">
            <a:noAutofit/>
          </a:bodyPr>
          <a:lstStyle>
            <a:defPPr>
              <a:defRPr lang="en-US"/>
            </a:defPPr>
            <a:lvl1pPr marL="0" algn="r" defTabSz="914400" rtl="0" eaLnBrk="1" latinLnBrk="0" hangingPunct="1">
              <a:defRPr sz="7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525" dirty="0">
              <a:solidFill>
                <a:schemeClr val="bg1"/>
              </a:solidFill>
            </a:endParaRPr>
          </a:p>
        </p:txBody>
      </p:sp>
    </p:spTree>
    <p:extLst>
      <p:ext uri="{BB962C8B-B14F-4D97-AF65-F5344CB8AC3E}">
        <p14:creationId xmlns:p14="http://schemas.microsoft.com/office/powerpoint/2010/main" val="47246301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Quote 2 Rose">
    <p:bg>
      <p:bgPr>
        <a:solidFill>
          <a:srgbClr val="DB536A"/>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6949440" cy="4068762"/>
          </a:xfrm>
        </p:spPr>
        <p:txBody>
          <a:bodyPr/>
          <a:lstStyle>
            <a:lvl1pPr>
              <a:lnSpc>
                <a:spcPct val="85000"/>
              </a:lnSpc>
              <a:spcBef>
                <a:spcPts val="0"/>
              </a:spcBef>
              <a:spcAft>
                <a:spcPts val="1350"/>
              </a:spcAft>
              <a:defRPr sz="2400" b="0">
                <a:solidFill>
                  <a:schemeClr val="bg1"/>
                </a:solidFill>
                <a:latin typeface="+mj-lt"/>
              </a:defRPr>
            </a:lvl1pPr>
            <a:lvl2pPr marL="0" indent="0">
              <a:spcBef>
                <a:spcPts val="0"/>
              </a:spcBef>
              <a:spcAft>
                <a:spcPts val="0"/>
              </a:spcAft>
              <a:buFont typeface="Arial" panose="020B0604020202020204" pitchFamily="34" charset="0"/>
              <a:buNone/>
              <a:defRPr sz="900" b="1">
                <a:solidFill>
                  <a:schemeClr val="bg1"/>
                </a:solidFill>
              </a:defRPr>
            </a:lvl2pPr>
            <a:lvl3pPr marL="0" indent="0">
              <a:spcBef>
                <a:spcPts val="0"/>
              </a:spcBef>
              <a:spcAft>
                <a:spcPts val="0"/>
              </a:spcAft>
              <a:buFontTx/>
              <a:buNone/>
              <a:defRPr sz="900">
                <a:solidFill>
                  <a:schemeClr val="bg1"/>
                </a:solidFill>
              </a:defRPr>
            </a:lvl3pPr>
            <a:lvl4pPr marL="0" indent="0">
              <a:spcBef>
                <a:spcPts val="0"/>
              </a:spcBef>
              <a:spcAft>
                <a:spcPts val="0"/>
              </a:spcAft>
              <a:buFontTx/>
              <a:buNone/>
              <a:defRPr sz="900">
                <a:solidFill>
                  <a:schemeClr val="bg1"/>
                </a:solidFill>
              </a:defRPr>
            </a:lvl4pPr>
            <a:lvl5pPr marL="0" indent="0">
              <a:spcBef>
                <a:spcPts val="0"/>
              </a:spcBef>
              <a:spcAft>
                <a:spcPts val="0"/>
              </a:spcAft>
              <a:buFontTx/>
              <a:buNone/>
              <a:defRPr sz="900">
                <a:solidFill>
                  <a:schemeClr val="bg1"/>
                </a:solidFill>
              </a:defRPr>
            </a:lvl5pPr>
            <a:lvl6pPr marL="0" indent="0">
              <a:spcBef>
                <a:spcPts val="0"/>
              </a:spcBef>
              <a:spcAft>
                <a:spcPts val="0"/>
              </a:spcAft>
              <a:buFontTx/>
              <a:buNone/>
              <a:defRPr sz="900">
                <a:solidFill>
                  <a:schemeClr val="bg1"/>
                </a:solidFill>
              </a:defRPr>
            </a:lvl6pPr>
            <a:lvl7pPr marL="0" indent="0">
              <a:spcBef>
                <a:spcPts val="0"/>
              </a:spcBef>
              <a:spcAft>
                <a:spcPts val="0"/>
              </a:spcAft>
              <a:buFontTx/>
              <a:buNone/>
              <a:defRPr sz="900">
                <a:solidFill>
                  <a:schemeClr val="bg1"/>
                </a:solidFill>
              </a:defRPr>
            </a:lvl7pPr>
            <a:lvl8pPr marL="0" indent="0">
              <a:spcBef>
                <a:spcPts val="0"/>
              </a:spcBef>
              <a:spcAft>
                <a:spcPts val="0"/>
              </a:spcAft>
              <a:buFontTx/>
              <a:buNone/>
              <a:defRPr sz="900">
                <a:solidFill>
                  <a:schemeClr val="bg1"/>
                </a:solidFill>
              </a:defRPr>
            </a:lvl8pPr>
            <a:lvl9pPr marL="0" indent="0">
              <a:spcBef>
                <a:spcPts val="0"/>
              </a:spcBef>
              <a:spcAft>
                <a:spcPts val="0"/>
              </a:spcAft>
              <a:buFontTx/>
              <a:buNone/>
              <a:defRPr sz="900">
                <a:solidFill>
                  <a:schemeClr val="bg1"/>
                </a:solidFill>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5" name="Slide Number Placeholder 4">
            <a:extLst>
              <a:ext uri="{FF2B5EF4-FFF2-40B4-BE49-F238E27FC236}">
                <a16:creationId xmlns:a16="http://schemas.microsoft.com/office/drawing/2014/main" id="{4087F919-EC3A-3241-8DAE-2E4D035F7578}"/>
              </a:ext>
            </a:extLst>
          </p:cNvPr>
          <p:cNvSpPr>
            <a:spLocks noGrp="1"/>
          </p:cNvSpPr>
          <p:nvPr>
            <p:ph type="sldNum" sz="quarter" idx="11"/>
          </p:nvPr>
        </p:nvSpPr>
        <p:spPr/>
        <p:txBody>
          <a:bodyPr/>
          <a:lstStyle>
            <a:lvl1pPr>
              <a:defRPr>
                <a:solidFill>
                  <a:schemeClr val="bg1"/>
                </a:solidFill>
              </a:defRPr>
            </a:lvl1pPr>
          </a:lstStyle>
          <a:p>
            <a:fld id="{7870704B-CE94-48CC-AF30-84932A1262A7}" type="slidenum">
              <a:rPr lang="en-GB" smtClean="0"/>
              <a:pPr/>
              <a:t>‹#›</a:t>
            </a:fld>
            <a:endParaRPr lang="en-GB" dirty="0"/>
          </a:p>
        </p:txBody>
      </p:sp>
      <p:sp>
        <p:nvSpPr>
          <p:cNvPr id="10" name="Freeform 5">
            <a:extLst>
              <a:ext uri="{FF2B5EF4-FFF2-40B4-BE49-F238E27FC236}">
                <a16:creationId xmlns:a16="http://schemas.microsoft.com/office/drawing/2014/main" id="{3D0588D7-718D-9446-BD8C-1ECC665E758F}"/>
              </a:ext>
            </a:extLst>
          </p:cNvPr>
          <p:cNvSpPr>
            <a:spLocks noChangeAspect="1" noEditPoints="1"/>
          </p:cNvSpPr>
          <p:nvPr userDrawn="1"/>
        </p:nvSpPr>
        <p:spPr bwMode="white">
          <a:xfrm>
            <a:off x="457200" y="1258508"/>
            <a:ext cx="731520" cy="570292"/>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51435" tIns="25718" rIns="51435" bIns="25718" numCol="1" anchor="t" anchorCtr="0" compatLnSpc="1">
            <a:prstTxWarp prst="textNoShape">
              <a:avLst/>
            </a:prstTxWarp>
          </a:bodyPr>
          <a:lstStyle/>
          <a:p>
            <a:pPr lvl="0"/>
            <a:endParaRPr lang="en-GB" sz="1013" dirty="0"/>
          </a:p>
        </p:txBody>
      </p:sp>
      <p:sp>
        <p:nvSpPr>
          <p:cNvPr id="11" name="TextBox 10">
            <a:extLst>
              <a:ext uri="{FF2B5EF4-FFF2-40B4-BE49-F238E27FC236}">
                <a16:creationId xmlns:a16="http://schemas.microsoft.com/office/drawing/2014/main" id="{C9EDFDC8-FB6A-BC48-8AB9-0C5AFD385D93}"/>
              </a:ext>
            </a:extLst>
          </p:cNvPr>
          <p:cNvSpPr txBox="1"/>
          <p:nvPr userDrawn="1"/>
        </p:nvSpPr>
        <p:spPr>
          <a:xfrm>
            <a:off x="455295" y="6400798"/>
            <a:ext cx="320040" cy="137160"/>
          </a:xfrm>
          <a:prstGeom prst="rect">
            <a:avLst/>
          </a:prstGeom>
          <a:noFill/>
        </p:spPr>
        <p:txBody>
          <a:bodyPr wrap="square" lIns="0" tIns="0" rIns="0" bIns="0" rtlCol="0" anchor="b" anchorCtr="0">
            <a:noAutofit/>
          </a:bodyPr>
          <a:lstStyle/>
          <a:p>
            <a:pPr algn="l"/>
            <a:endParaRPr lang="en-GB" sz="525" b="0" dirty="0">
              <a:solidFill>
                <a:schemeClr val="bg1"/>
              </a:solidFill>
            </a:endParaRPr>
          </a:p>
        </p:txBody>
      </p:sp>
      <p:sp>
        <p:nvSpPr>
          <p:cNvPr id="12" name="Date Placeholder 3">
            <a:extLst>
              <a:ext uri="{FF2B5EF4-FFF2-40B4-BE49-F238E27FC236}">
                <a16:creationId xmlns:a16="http://schemas.microsoft.com/office/drawing/2014/main" id="{DAB0B4BC-5E44-DE4C-9B80-730C63AD8225}"/>
              </a:ext>
            </a:extLst>
          </p:cNvPr>
          <p:cNvSpPr txBox="1">
            <a:spLocks/>
          </p:cNvSpPr>
          <p:nvPr userDrawn="1"/>
        </p:nvSpPr>
        <p:spPr>
          <a:xfrm>
            <a:off x="6126164" y="6400800"/>
            <a:ext cx="2194877" cy="137160"/>
          </a:xfrm>
          <a:prstGeom prst="rect">
            <a:avLst/>
          </a:prstGeom>
        </p:spPr>
        <p:txBody>
          <a:bodyPr vert="horz" lIns="0" tIns="0" rIns="0" bIns="0" rtlCol="0" anchor="b" anchorCtr="0">
            <a:noAutofit/>
          </a:bodyPr>
          <a:lstStyle>
            <a:defPPr>
              <a:defRPr lang="en-US"/>
            </a:defPPr>
            <a:lvl1pPr marL="0" algn="r" defTabSz="914400" rtl="0" eaLnBrk="1" latinLnBrk="0" hangingPunct="1">
              <a:defRPr sz="7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525" dirty="0">
              <a:solidFill>
                <a:schemeClr val="bg1"/>
              </a:solidFill>
            </a:endParaRPr>
          </a:p>
        </p:txBody>
      </p:sp>
    </p:spTree>
    <p:extLst>
      <p:ext uri="{BB962C8B-B14F-4D97-AF65-F5344CB8AC3E}">
        <p14:creationId xmlns:p14="http://schemas.microsoft.com/office/powerpoint/2010/main" val="158263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Quote 2 Grey">
    <p:bg>
      <p:bgPr>
        <a:solidFill>
          <a:srgbClr val="464646"/>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6949440" cy="4068762"/>
          </a:xfrm>
        </p:spPr>
        <p:txBody>
          <a:bodyPr/>
          <a:lstStyle>
            <a:lvl1pPr>
              <a:lnSpc>
                <a:spcPct val="85000"/>
              </a:lnSpc>
              <a:spcBef>
                <a:spcPts val="0"/>
              </a:spcBef>
              <a:spcAft>
                <a:spcPts val="1350"/>
              </a:spcAft>
              <a:defRPr sz="2400" b="0">
                <a:solidFill>
                  <a:schemeClr val="bg1"/>
                </a:solidFill>
                <a:latin typeface="+mj-lt"/>
              </a:defRPr>
            </a:lvl1pPr>
            <a:lvl2pPr marL="0" indent="0">
              <a:spcBef>
                <a:spcPts val="0"/>
              </a:spcBef>
              <a:spcAft>
                <a:spcPts val="0"/>
              </a:spcAft>
              <a:buFont typeface="Arial" panose="020B0604020202020204" pitchFamily="34" charset="0"/>
              <a:buNone/>
              <a:defRPr sz="900" b="1">
                <a:solidFill>
                  <a:schemeClr val="bg1"/>
                </a:solidFill>
              </a:defRPr>
            </a:lvl2pPr>
            <a:lvl3pPr marL="0" indent="0">
              <a:spcBef>
                <a:spcPts val="0"/>
              </a:spcBef>
              <a:spcAft>
                <a:spcPts val="0"/>
              </a:spcAft>
              <a:buFontTx/>
              <a:buNone/>
              <a:defRPr sz="900">
                <a:solidFill>
                  <a:schemeClr val="bg1"/>
                </a:solidFill>
              </a:defRPr>
            </a:lvl3pPr>
            <a:lvl4pPr marL="0" indent="0">
              <a:spcBef>
                <a:spcPts val="0"/>
              </a:spcBef>
              <a:spcAft>
                <a:spcPts val="0"/>
              </a:spcAft>
              <a:buFontTx/>
              <a:buNone/>
              <a:defRPr sz="900">
                <a:solidFill>
                  <a:schemeClr val="bg1"/>
                </a:solidFill>
              </a:defRPr>
            </a:lvl4pPr>
            <a:lvl5pPr marL="0" indent="0">
              <a:spcBef>
                <a:spcPts val="0"/>
              </a:spcBef>
              <a:spcAft>
                <a:spcPts val="0"/>
              </a:spcAft>
              <a:buFontTx/>
              <a:buNone/>
              <a:defRPr sz="900">
                <a:solidFill>
                  <a:schemeClr val="bg1"/>
                </a:solidFill>
              </a:defRPr>
            </a:lvl5pPr>
            <a:lvl6pPr marL="0" indent="0">
              <a:spcBef>
                <a:spcPts val="0"/>
              </a:spcBef>
              <a:spcAft>
                <a:spcPts val="0"/>
              </a:spcAft>
              <a:buFontTx/>
              <a:buNone/>
              <a:defRPr sz="900">
                <a:solidFill>
                  <a:schemeClr val="bg1"/>
                </a:solidFill>
              </a:defRPr>
            </a:lvl6pPr>
            <a:lvl7pPr marL="0" indent="0">
              <a:spcBef>
                <a:spcPts val="0"/>
              </a:spcBef>
              <a:spcAft>
                <a:spcPts val="0"/>
              </a:spcAft>
              <a:buFontTx/>
              <a:buNone/>
              <a:defRPr sz="900">
                <a:solidFill>
                  <a:schemeClr val="bg1"/>
                </a:solidFill>
              </a:defRPr>
            </a:lvl7pPr>
            <a:lvl8pPr marL="0" indent="0">
              <a:spcBef>
                <a:spcPts val="0"/>
              </a:spcBef>
              <a:spcAft>
                <a:spcPts val="0"/>
              </a:spcAft>
              <a:buFontTx/>
              <a:buNone/>
              <a:defRPr sz="900">
                <a:solidFill>
                  <a:schemeClr val="bg1"/>
                </a:solidFill>
              </a:defRPr>
            </a:lvl8pPr>
            <a:lvl9pPr marL="0" indent="0">
              <a:spcBef>
                <a:spcPts val="0"/>
              </a:spcBef>
              <a:spcAft>
                <a:spcPts val="0"/>
              </a:spcAft>
              <a:buFontTx/>
              <a:buNone/>
              <a:defRPr sz="900">
                <a:solidFill>
                  <a:schemeClr val="bg1"/>
                </a:solidFill>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5" name="Slide Number Placeholder 4">
            <a:extLst>
              <a:ext uri="{FF2B5EF4-FFF2-40B4-BE49-F238E27FC236}">
                <a16:creationId xmlns:a16="http://schemas.microsoft.com/office/drawing/2014/main" id="{9111AB2D-BD6C-ED44-886E-A866C564DF66}"/>
              </a:ext>
            </a:extLst>
          </p:cNvPr>
          <p:cNvSpPr>
            <a:spLocks noGrp="1"/>
          </p:cNvSpPr>
          <p:nvPr>
            <p:ph type="sldNum" sz="quarter" idx="11"/>
          </p:nvPr>
        </p:nvSpPr>
        <p:spPr/>
        <p:txBody>
          <a:bodyPr/>
          <a:lstStyle>
            <a:lvl1pPr>
              <a:defRPr>
                <a:solidFill>
                  <a:schemeClr val="bg1"/>
                </a:solidFill>
              </a:defRPr>
            </a:lvl1pPr>
          </a:lstStyle>
          <a:p>
            <a:fld id="{7870704B-CE94-48CC-AF30-84932A1262A7}" type="slidenum">
              <a:rPr lang="en-GB" smtClean="0"/>
              <a:pPr/>
              <a:t>‹#›</a:t>
            </a:fld>
            <a:endParaRPr lang="en-GB" dirty="0"/>
          </a:p>
        </p:txBody>
      </p:sp>
      <p:sp>
        <p:nvSpPr>
          <p:cNvPr id="10" name="Freeform 5">
            <a:extLst>
              <a:ext uri="{FF2B5EF4-FFF2-40B4-BE49-F238E27FC236}">
                <a16:creationId xmlns:a16="http://schemas.microsoft.com/office/drawing/2014/main" id="{50DD0DCA-5A03-9E45-B902-554BF1BE89DD}"/>
              </a:ext>
            </a:extLst>
          </p:cNvPr>
          <p:cNvSpPr>
            <a:spLocks noChangeAspect="1" noEditPoints="1"/>
          </p:cNvSpPr>
          <p:nvPr userDrawn="1"/>
        </p:nvSpPr>
        <p:spPr bwMode="white">
          <a:xfrm>
            <a:off x="457200" y="1258508"/>
            <a:ext cx="731520" cy="570292"/>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51435" tIns="25718" rIns="51435" bIns="25718" numCol="1" anchor="t" anchorCtr="0" compatLnSpc="1">
            <a:prstTxWarp prst="textNoShape">
              <a:avLst/>
            </a:prstTxWarp>
          </a:bodyPr>
          <a:lstStyle/>
          <a:p>
            <a:pPr lvl="0"/>
            <a:endParaRPr lang="en-GB" sz="1013" dirty="0"/>
          </a:p>
        </p:txBody>
      </p:sp>
      <p:sp>
        <p:nvSpPr>
          <p:cNvPr id="11" name="TextBox 10">
            <a:extLst>
              <a:ext uri="{FF2B5EF4-FFF2-40B4-BE49-F238E27FC236}">
                <a16:creationId xmlns:a16="http://schemas.microsoft.com/office/drawing/2014/main" id="{D498A591-CDA5-D144-A611-6E22D536C2A2}"/>
              </a:ext>
            </a:extLst>
          </p:cNvPr>
          <p:cNvSpPr txBox="1"/>
          <p:nvPr userDrawn="1"/>
        </p:nvSpPr>
        <p:spPr>
          <a:xfrm>
            <a:off x="455295" y="6400798"/>
            <a:ext cx="320040" cy="137160"/>
          </a:xfrm>
          <a:prstGeom prst="rect">
            <a:avLst/>
          </a:prstGeom>
          <a:noFill/>
        </p:spPr>
        <p:txBody>
          <a:bodyPr wrap="square" lIns="0" tIns="0" rIns="0" bIns="0" rtlCol="0" anchor="b" anchorCtr="0">
            <a:noAutofit/>
          </a:bodyPr>
          <a:lstStyle/>
          <a:p>
            <a:pPr algn="l"/>
            <a:endParaRPr lang="en-GB" sz="525" b="0" dirty="0">
              <a:solidFill>
                <a:schemeClr val="bg1"/>
              </a:solidFill>
            </a:endParaRPr>
          </a:p>
        </p:txBody>
      </p:sp>
      <p:sp>
        <p:nvSpPr>
          <p:cNvPr id="12" name="Date Placeholder 3">
            <a:extLst>
              <a:ext uri="{FF2B5EF4-FFF2-40B4-BE49-F238E27FC236}">
                <a16:creationId xmlns:a16="http://schemas.microsoft.com/office/drawing/2014/main" id="{4DE5FBAD-6259-A947-9C77-11ADDC6BB0E6}"/>
              </a:ext>
            </a:extLst>
          </p:cNvPr>
          <p:cNvSpPr txBox="1">
            <a:spLocks/>
          </p:cNvSpPr>
          <p:nvPr userDrawn="1"/>
        </p:nvSpPr>
        <p:spPr>
          <a:xfrm>
            <a:off x="6126164" y="6400800"/>
            <a:ext cx="2194877" cy="137160"/>
          </a:xfrm>
          <a:prstGeom prst="rect">
            <a:avLst/>
          </a:prstGeom>
        </p:spPr>
        <p:txBody>
          <a:bodyPr vert="horz" lIns="0" tIns="0" rIns="0" bIns="0" rtlCol="0" anchor="b" anchorCtr="0">
            <a:noAutofit/>
          </a:bodyPr>
          <a:lstStyle>
            <a:defPPr>
              <a:defRPr lang="en-US"/>
            </a:defPPr>
            <a:lvl1pPr marL="0" algn="r" defTabSz="914400" rtl="0" eaLnBrk="1" latinLnBrk="0" hangingPunct="1">
              <a:defRPr sz="7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525" dirty="0">
              <a:solidFill>
                <a:schemeClr val="bg1"/>
              </a:solidFill>
            </a:endParaRPr>
          </a:p>
        </p:txBody>
      </p:sp>
    </p:spTree>
    <p:extLst>
      <p:ext uri="{BB962C8B-B14F-4D97-AF65-F5344CB8AC3E}">
        <p14:creationId xmlns:p14="http://schemas.microsoft.com/office/powerpoint/2010/main" val="102788664"/>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Section Header Orange">
    <p:bg>
      <p:bgPr>
        <a:solidFill>
          <a:srgbClr val="D04A0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86200" y="2109471"/>
            <a:ext cx="3520440" cy="2651442"/>
          </a:xfrm>
        </p:spPr>
        <p:txBody>
          <a:bodyPr anchor="t" anchorCtr="0">
            <a:noAutofit/>
          </a:bodyPr>
          <a:lstStyle>
            <a:lvl1pPr>
              <a:lnSpc>
                <a:spcPct val="85000"/>
              </a:lnSpc>
              <a:defRPr sz="2700" b="0">
                <a:solidFill>
                  <a:schemeClr val="bg1"/>
                </a:solidFill>
                <a:latin typeface="+mn-lt"/>
              </a:defRPr>
            </a:lvl1pPr>
          </a:lstStyle>
          <a:p>
            <a:r>
              <a:rPr lang="en-GB" dirty="0"/>
              <a:t>[Section header title]</a:t>
            </a:r>
          </a:p>
        </p:txBody>
      </p:sp>
      <p:sp>
        <p:nvSpPr>
          <p:cNvPr id="4" name="Subtitle 2">
            <a:extLst>
              <a:ext uri="{FF2B5EF4-FFF2-40B4-BE49-F238E27FC236}">
                <a16:creationId xmlns:a16="http://schemas.microsoft.com/office/drawing/2014/main" id="{A1971A9E-1347-2E4A-8F01-32BA5D5488B1}"/>
              </a:ext>
            </a:extLst>
          </p:cNvPr>
          <p:cNvSpPr>
            <a:spLocks noGrp="1"/>
          </p:cNvSpPr>
          <p:nvPr>
            <p:ph type="subTitle" idx="1" hasCustomPrompt="1"/>
          </p:nvPr>
        </p:nvSpPr>
        <p:spPr>
          <a:xfrm>
            <a:off x="457200" y="0"/>
            <a:ext cx="3429000" cy="6858000"/>
          </a:xfrm>
          <a:noFill/>
        </p:spPr>
        <p:txBody>
          <a:bodyPr anchor="ctr" anchorCtr="0"/>
          <a:lstStyle>
            <a:lvl1pPr marL="0" indent="0" algn="l">
              <a:lnSpc>
                <a:spcPct val="95000"/>
              </a:lnSpc>
              <a:spcBef>
                <a:spcPts val="0"/>
              </a:spcBef>
              <a:spcAft>
                <a:spcPts val="0"/>
              </a:spcAft>
              <a:buNone/>
              <a:defRPr sz="33750" b="0">
                <a:solidFill>
                  <a:schemeClr val="bg1"/>
                </a:solidFill>
              </a:defRPr>
            </a:lvl1pPr>
            <a:lvl2pPr marL="0" indent="0" algn="l">
              <a:lnSpc>
                <a:spcPct val="95000"/>
              </a:lnSpc>
              <a:spcBef>
                <a:spcPts val="0"/>
              </a:spcBef>
              <a:spcAft>
                <a:spcPts val="0"/>
              </a:spcAft>
              <a:buNone/>
              <a:defRPr sz="33750">
                <a:solidFill>
                  <a:schemeClr val="bg1"/>
                </a:solidFill>
              </a:defRPr>
            </a:lvl2pPr>
            <a:lvl3pPr marL="0" indent="0" algn="l">
              <a:lnSpc>
                <a:spcPct val="95000"/>
              </a:lnSpc>
              <a:spcBef>
                <a:spcPts val="0"/>
              </a:spcBef>
              <a:spcAft>
                <a:spcPts val="0"/>
              </a:spcAft>
              <a:buNone/>
              <a:defRPr sz="33750">
                <a:solidFill>
                  <a:schemeClr val="bg1"/>
                </a:solidFill>
              </a:defRPr>
            </a:lvl3pPr>
            <a:lvl4pPr marL="0" indent="0" algn="l">
              <a:lnSpc>
                <a:spcPct val="95000"/>
              </a:lnSpc>
              <a:spcBef>
                <a:spcPts val="0"/>
              </a:spcBef>
              <a:spcAft>
                <a:spcPts val="0"/>
              </a:spcAft>
              <a:buNone/>
              <a:defRPr sz="33750">
                <a:solidFill>
                  <a:schemeClr val="bg1"/>
                </a:solidFill>
              </a:defRPr>
            </a:lvl4pPr>
            <a:lvl5pPr marL="0" indent="0" algn="l">
              <a:lnSpc>
                <a:spcPct val="95000"/>
              </a:lnSpc>
              <a:spcBef>
                <a:spcPts val="0"/>
              </a:spcBef>
              <a:spcAft>
                <a:spcPts val="0"/>
              </a:spcAft>
              <a:buNone/>
              <a:defRPr sz="33750">
                <a:solidFill>
                  <a:schemeClr val="bg1"/>
                </a:solidFill>
              </a:defRPr>
            </a:lvl5pPr>
            <a:lvl6pPr marL="0" indent="0" algn="l">
              <a:lnSpc>
                <a:spcPct val="95000"/>
              </a:lnSpc>
              <a:spcBef>
                <a:spcPts val="0"/>
              </a:spcBef>
              <a:spcAft>
                <a:spcPts val="0"/>
              </a:spcAft>
              <a:buNone/>
              <a:defRPr sz="33750">
                <a:solidFill>
                  <a:schemeClr val="bg1"/>
                </a:solidFill>
              </a:defRPr>
            </a:lvl6pPr>
            <a:lvl7pPr marL="0" indent="0" algn="l">
              <a:lnSpc>
                <a:spcPct val="95000"/>
              </a:lnSpc>
              <a:spcBef>
                <a:spcPts val="0"/>
              </a:spcBef>
              <a:spcAft>
                <a:spcPts val="0"/>
              </a:spcAft>
              <a:buNone/>
              <a:defRPr sz="33750">
                <a:solidFill>
                  <a:schemeClr val="bg1"/>
                </a:solidFill>
              </a:defRPr>
            </a:lvl7pPr>
            <a:lvl8pPr marL="0" indent="0" algn="l">
              <a:lnSpc>
                <a:spcPct val="95000"/>
              </a:lnSpc>
              <a:spcBef>
                <a:spcPts val="0"/>
              </a:spcBef>
              <a:spcAft>
                <a:spcPts val="0"/>
              </a:spcAft>
              <a:buNone/>
              <a:defRPr sz="33750">
                <a:solidFill>
                  <a:schemeClr val="bg1"/>
                </a:solidFill>
              </a:defRPr>
            </a:lvl8pPr>
            <a:lvl9pPr marL="0" indent="0" algn="l">
              <a:lnSpc>
                <a:spcPct val="95000"/>
              </a:lnSpc>
              <a:spcBef>
                <a:spcPts val="0"/>
              </a:spcBef>
              <a:spcAft>
                <a:spcPts val="0"/>
              </a:spcAft>
              <a:buNone/>
              <a:defRPr sz="33750">
                <a:solidFill>
                  <a:schemeClr val="bg1"/>
                </a:solidFill>
              </a:defRPr>
            </a:lvl9pPr>
          </a:lstStyle>
          <a:p>
            <a:r>
              <a:rPr lang="en-GB" dirty="0"/>
              <a:t>0</a:t>
            </a:r>
          </a:p>
        </p:txBody>
      </p:sp>
    </p:spTree>
    <p:extLst>
      <p:ext uri="{BB962C8B-B14F-4D97-AF65-F5344CB8AC3E}">
        <p14:creationId xmlns:p14="http://schemas.microsoft.com/office/powerpoint/2010/main" val="2324131733"/>
      </p:ext>
    </p:extLst>
  </p:cSld>
  <p:clrMapOvr>
    <a:overrideClrMapping bg1="lt1" tx1="dk1" bg2="lt2" tx2="dk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p:bg>
      <p:bgPr>
        <a:solidFill>
          <a:srgbClr val="E0301E"/>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886200" y="2103438"/>
            <a:ext cx="3520440" cy="2651442"/>
          </a:xfrm>
        </p:spPr>
        <p:txBody>
          <a:bodyPr anchor="t" anchorCtr="0">
            <a:noAutofit/>
          </a:bodyPr>
          <a:lstStyle>
            <a:lvl1pPr>
              <a:lnSpc>
                <a:spcPct val="85000"/>
              </a:lnSpc>
              <a:defRPr sz="2700" b="0">
                <a:solidFill>
                  <a:schemeClr val="bg1"/>
                </a:solidFill>
                <a:latin typeface="+mn-lt"/>
              </a:defRPr>
            </a:lvl1pPr>
          </a:lstStyle>
          <a:p>
            <a:r>
              <a:rPr lang="en-GB" dirty="0"/>
              <a:t>[Section header title]</a:t>
            </a:r>
          </a:p>
        </p:txBody>
      </p:sp>
      <p:sp>
        <p:nvSpPr>
          <p:cNvPr id="7" name="Subtitle 2">
            <a:extLst>
              <a:ext uri="{FF2B5EF4-FFF2-40B4-BE49-F238E27FC236}">
                <a16:creationId xmlns:a16="http://schemas.microsoft.com/office/drawing/2014/main" id="{39EE0CDA-9940-814C-989A-562239DC070D}"/>
              </a:ext>
            </a:extLst>
          </p:cNvPr>
          <p:cNvSpPr>
            <a:spLocks noGrp="1"/>
          </p:cNvSpPr>
          <p:nvPr>
            <p:ph type="subTitle" idx="1" hasCustomPrompt="1"/>
          </p:nvPr>
        </p:nvSpPr>
        <p:spPr>
          <a:xfrm>
            <a:off x="457200" y="0"/>
            <a:ext cx="3429000" cy="6858000"/>
          </a:xfrm>
          <a:noFill/>
        </p:spPr>
        <p:txBody>
          <a:bodyPr anchor="ctr" anchorCtr="0"/>
          <a:lstStyle>
            <a:lvl1pPr marL="0" indent="0" algn="l">
              <a:lnSpc>
                <a:spcPct val="95000"/>
              </a:lnSpc>
              <a:spcBef>
                <a:spcPts val="0"/>
              </a:spcBef>
              <a:spcAft>
                <a:spcPts val="0"/>
              </a:spcAft>
              <a:buNone/>
              <a:defRPr sz="33750" b="0">
                <a:solidFill>
                  <a:schemeClr val="bg1"/>
                </a:solidFill>
              </a:defRPr>
            </a:lvl1pPr>
            <a:lvl2pPr marL="0" indent="0" algn="l">
              <a:lnSpc>
                <a:spcPct val="95000"/>
              </a:lnSpc>
              <a:spcBef>
                <a:spcPts val="0"/>
              </a:spcBef>
              <a:spcAft>
                <a:spcPts val="0"/>
              </a:spcAft>
              <a:buNone/>
              <a:defRPr sz="33750">
                <a:solidFill>
                  <a:schemeClr val="bg1"/>
                </a:solidFill>
              </a:defRPr>
            </a:lvl2pPr>
            <a:lvl3pPr marL="0" indent="0" algn="l">
              <a:lnSpc>
                <a:spcPct val="95000"/>
              </a:lnSpc>
              <a:spcBef>
                <a:spcPts val="0"/>
              </a:spcBef>
              <a:spcAft>
                <a:spcPts val="0"/>
              </a:spcAft>
              <a:buNone/>
              <a:defRPr sz="33750">
                <a:solidFill>
                  <a:schemeClr val="bg1"/>
                </a:solidFill>
              </a:defRPr>
            </a:lvl3pPr>
            <a:lvl4pPr marL="0" indent="0" algn="l">
              <a:lnSpc>
                <a:spcPct val="95000"/>
              </a:lnSpc>
              <a:spcBef>
                <a:spcPts val="0"/>
              </a:spcBef>
              <a:spcAft>
                <a:spcPts val="0"/>
              </a:spcAft>
              <a:buNone/>
              <a:defRPr sz="33750">
                <a:solidFill>
                  <a:schemeClr val="bg1"/>
                </a:solidFill>
              </a:defRPr>
            </a:lvl4pPr>
            <a:lvl5pPr marL="0" indent="0" algn="l">
              <a:lnSpc>
                <a:spcPct val="95000"/>
              </a:lnSpc>
              <a:spcBef>
                <a:spcPts val="0"/>
              </a:spcBef>
              <a:spcAft>
                <a:spcPts val="0"/>
              </a:spcAft>
              <a:buNone/>
              <a:defRPr sz="33750">
                <a:solidFill>
                  <a:schemeClr val="bg1"/>
                </a:solidFill>
              </a:defRPr>
            </a:lvl5pPr>
            <a:lvl6pPr marL="0" indent="0" algn="l">
              <a:lnSpc>
                <a:spcPct val="95000"/>
              </a:lnSpc>
              <a:spcBef>
                <a:spcPts val="0"/>
              </a:spcBef>
              <a:spcAft>
                <a:spcPts val="0"/>
              </a:spcAft>
              <a:buNone/>
              <a:defRPr sz="33750">
                <a:solidFill>
                  <a:schemeClr val="bg1"/>
                </a:solidFill>
              </a:defRPr>
            </a:lvl6pPr>
            <a:lvl7pPr marL="0" indent="0" algn="l">
              <a:lnSpc>
                <a:spcPct val="95000"/>
              </a:lnSpc>
              <a:spcBef>
                <a:spcPts val="0"/>
              </a:spcBef>
              <a:spcAft>
                <a:spcPts val="0"/>
              </a:spcAft>
              <a:buNone/>
              <a:defRPr sz="33750">
                <a:solidFill>
                  <a:schemeClr val="bg1"/>
                </a:solidFill>
              </a:defRPr>
            </a:lvl7pPr>
            <a:lvl8pPr marL="0" indent="0" algn="l">
              <a:lnSpc>
                <a:spcPct val="95000"/>
              </a:lnSpc>
              <a:spcBef>
                <a:spcPts val="0"/>
              </a:spcBef>
              <a:spcAft>
                <a:spcPts val="0"/>
              </a:spcAft>
              <a:buNone/>
              <a:defRPr sz="33750">
                <a:solidFill>
                  <a:schemeClr val="bg1"/>
                </a:solidFill>
              </a:defRPr>
            </a:lvl8pPr>
            <a:lvl9pPr marL="0" indent="0" algn="l">
              <a:lnSpc>
                <a:spcPct val="95000"/>
              </a:lnSpc>
              <a:spcBef>
                <a:spcPts val="0"/>
              </a:spcBef>
              <a:spcAft>
                <a:spcPts val="0"/>
              </a:spcAft>
              <a:buNone/>
              <a:defRPr sz="33750">
                <a:solidFill>
                  <a:schemeClr val="bg1"/>
                </a:solidFill>
              </a:defRPr>
            </a:lvl9pPr>
          </a:lstStyle>
          <a:p>
            <a:r>
              <a:rPr lang="en-GB" dirty="0"/>
              <a:t>0</a:t>
            </a:r>
          </a:p>
        </p:txBody>
      </p:sp>
    </p:spTree>
    <p:extLst>
      <p:ext uri="{BB962C8B-B14F-4D97-AF65-F5344CB8AC3E}">
        <p14:creationId xmlns:p14="http://schemas.microsoft.com/office/powerpoint/2010/main" val="2550594253"/>
      </p:ext>
    </p:extLst>
  </p:cSld>
  <p:clrMapOvr>
    <a:overrideClrMapping bg1="lt1" tx1="dk1" bg2="lt2" tx2="dk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Section Header Rose">
    <p:bg>
      <p:bgPr>
        <a:solidFill>
          <a:srgbClr val="DB536A"/>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886200" y="2103438"/>
            <a:ext cx="3520440" cy="2651442"/>
          </a:xfrm>
        </p:spPr>
        <p:txBody>
          <a:bodyPr anchor="t" anchorCtr="0">
            <a:noAutofit/>
          </a:bodyPr>
          <a:lstStyle>
            <a:lvl1pPr>
              <a:lnSpc>
                <a:spcPct val="85000"/>
              </a:lnSpc>
              <a:defRPr sz="2700" b="0">
                <a:solidFill>
                  <a:schemeClr val="bg1"/>
                </a:solidFill>
                <a:latin typeface="+mn-lt"/>
              </a:defRPr>
            </a:lvl1pPr>
          </a:lstStyle>
          <a:p>
            <a:r>
              <a:rPr lang="en-GB" dirty="0"/>
              <a:t>[Section header title]</a:t>
            </a:r>
          </a:p>
        </p:txBody>
      </p:sp>
      <p:sp>
        <p:nvSpPr>
          <p:cNvPr id="7" name="Subtitle 2">
            <a:extLst>
              <a:ext uri="{FF2B5EF4-FFF2-40B4-BE49-F238E27FC236}">
                <a16:creationId xmlns:a16="http://schemas.microsoft.com/office/drawing/2014/main" id="{3014AAE4-851E-7343-BF86-0AD302DD1369}"/>
              </a:ext>
            </a:extLst>
          </p:cNvPr>
          <p:cNvSpPr>
            <a:spLocks noGrp="1"/>
          </p:cNvSpPr>
          <p:nvPr>
            <p:ph type="subTitle" idx="1" hasCustomPrompt="1"/>
          </p:nvPr>
        </p:nvSpPr>
        <p:spPr>
          <a:xfrm>
            <a:off x="457200" y="0"/>
            <a:ext cx="3429000" cy="6858000"/>
          </a:xfrm>
          <a:noFill/>
        </p:spPr>
        <p:txBody>
          <a:bodyPr anchor="ctr" anchorCtr="0"/>
          <a:lstStyle>
            <a:lvl1pPr marL="0" indent="0" algn="l">
              <a:lnSpc>
                <a:spcPct val="95000"/>
              </a:lnSpc>
              <a:spcBef>
                <a:spcPts val="0"/>
              </a:spcBef>
              <a:spcAft>
                <a:spcPts val="0"/>
              </a:spcAft>
              <a:buNone/>
              <a:defRPr sz="33750" b="0">
                <a:solidFill>
                  <a:schemeClr val="bg1"/>
                </a:solidFill>
              </a:defRPr>
            </a:lvl1pPr>
            <a:lvl2pPr marL="0" indent="0" algn="l">
              <a:lnSpc>
                <a:spcPct val="95000"/>
              </a:lnSpc>
              <a:spcBef>
                <a:spcPts val="0"/>
              </a:spcBef>
              <a:spcAft>
                <a:spcPts val="0"/>
              </a:spcAft>
              <a:buNone/>
              <a:defRPr sz="33750">
                <a:solidFill>
                  <a:schemeClr val="bg1"/>
                </a:solidFill>
              </a:defRPr>
            </a:lvl2pPr>
            <a:lvl3pPr marL="0" indent="0" algn="l">
              <a:lnSpc>
                <a:spcPct val="95000"/>
              </a:lnSpc>
              <a:spcBef>
                <a:spcPts val="0"/>
              </a:spcBef>
              <a:spcAft>
                <a:spcPts val="0"/>
              </a:spcAft>
              <a:buNone/>
              <a:defRPr sz="33750">
                <a:solidFill>
                  <a:schemeClr val="bg1"/>
                </a:solidFill>
              </a:defRPr>
            </a:lvl3pPr>
            <a:lvl4pPr marL="0" indent="0" algn="l">
              <a:lnSpc>
                <a:spcPct val="95000"/>
              </a:lnSpc>
              <a:spcBef>
                <a:spcPts val="0"/>
              </a:spcBef>
              <a:spcAft>
                <a:spcPts val="0"/>
              </a:spcAft>
              <a:buNone/>
              <a:defRPr sz="33750">
                <a:solidFill>
                  <a:schemeClr val="bg1"/>
                </a:solidFill>
              </a:defRPr>
            </a:lvl4pPr>
            <a:lvl5pPr marL="0" indent="0" algn="l">
              <a:lnSpc>
                <a:spcPct val="95000"/>
              </a:lnSpc>
              <a:spcBef>
                <a:spcPts val="0"/>
              </a:spcBef>
              <a:spcAft>
                <a:spcPts val="0"/>
              </a:spcAft>
              <a:buNone/>
              <a:defRPr sz="33750">
                <a:solidFill>
                  <a:schemeClr val="bg1"/>
                </a:solidFill>
              </a:defRPr>
            </a:lvl5pPr>
            <a:lvl6pPr marL="0" indent="0" algn="l">
              <a:lnSpc>
                <a:spcPct val="95000"/>
              </a:lnSpc>
              <a:spcBef>
                <a:spcPts val="0"/>
              </a:spcBef>
              <a:spcAft>
                <a:spcPts val="0"/>
              </a:spcAft>
              <a:buNone/>
              <a:defRPr sz="33750">
                <a:solidFill>
                  <a:schemeClr val="bg1"/>
                </a:solidFill>
              </a:defRPr>
            </a:lvl6pPr>
            <a:lvl7pPr marL="0" indent="0" algn="l">
              <a:lnSpc>
                <a:spcPct val="95000"/>
              </a:lnSpc>
              <a:spcBef>
                <a:spcPts val="0"/>
              </a:spcBef>
              <a:spcAft>
                <a:spcPts val="0"/>
              </a:spcAft>
              <a:buNone/>
              <a:defRPr sz="33750">
                <a:solidFill>
                  <a:schemeClr val="bg1"/>
                </a:solidFill>
              </a:defRPr>
            </a:lvl7pPr>
            <a:lvl8pPr marL="0" indent="0" algn="l">
              <a:lnSpc>
                <a:spcPct val="95000"/>
              </a:lnSpc>
              <a:spcBef>
                <a:spcPts val="0"/>
              </a:spcBef>
              <a:spcAft>
                <a:spcPts val="0"/>
              </a:spcAft>
              <a:buNone/>
              <a:defRPr sz="33750">
                <a:solidFill>
                  <a:schemeClr val="bg1"/>
                </a:solidFill>
              </a:defRPr>
            </a:lvl8pPr>
            <a:lvl9pPr marL="0" indent="0" algn="l">
              <a:lnSpc>
                <a:spcPct val="95000"/>
              </a:lnSpc>
              <a:spcBef>
                <a:spcPts val="0"/>
              </a:spcBef>
              <a:spcAft>
                <a:spcPts val="0"/>
              </a:spcAft>
              <a:buNone/>
              <a:defRPr sz="33750">
                <a:solidFill>
                  <a:schemeClr val="bg1"/>
                </a:solidFill>
              </a:defRPr>
            </a:lvl9pPr>
          </a:lstStyle>
          <a:p>
            <a:r>
              <a:rPr lang="en-GB" dirty="0"/>
              <a:t>0</a:t>
            </a:r>
          </a:p>
        </p:txBody>
      </p:sp>
    </p:spTree>
    <p:extLst>
      <p:ext uri="{BB962C8B-B14F-4D97-AF65-F5344CB8AC3E}">
        <p14:creationId xmlns:p14="http://schemas.microsoft.com/office/powerpoint/2010/main" val="1854495062"/>
      </p:ext>
    </p:extLst>
  </p:cSld>
  <p:clrMapOvr>
    <a:overrideClrMapping bg1="lt1" tx1="dk1" bg2="lt2" tx2="dk2" accent1="accent1" accent2="accent2" accent3="accent3" accent4="accent4" accent5="accent5" accent6="accent6" hlink="hlink" folHlink="folHlink"/>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
    <p:bg>
      <p:bgPr>
        <a:solidFill>
          <a:srgbClr val="464646"/>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886200" y="2103438"/>
            <a:ext cx="3520440" cy="2651442"/>
          </a:xfrm>
        </p:spPr>
        <p:txBody>
          <a:bodyPr anchor="t" anchorCtr="0">
            <a:noAutofit/>
          </a:bodyPr>
          <a:lstStyle>
            <a:lvl1pPr>
              <a:lnSpc>
                <a:spcPct val="85000"/>
              </a:lnSpc>
              <a:defRPr sz="2700" b="0">
                <a:solidFill>
                  <a:schemeClr val="bg1"/>
                </a:solidFill>
                <a:latin typeface="+mn-lt"/>
              </a:defRPr>
            </a:lvl1pPr>
          </a:lstStyle>
          <a:p>
            <a:r>
              <a:rPr lang="en-GB" dirty="0"/>
              <a:t>[Section header title]</a:t>
            </a:r>
          </a:p>
        </p:txBody>
      </p:sp>
      <p:sp>
        <p:nvSpPr>
          <p:cNvPr id="7" name="Subtitle 2">
            <a:extLst>
              <a:ext uri="{FF2B5EF4-FFF2-40B4-BE49-F238E27FC236}">
                <a16:creationId xmlns:a16="http://schemas.microsoft.com/office/drawing/2014/main" id="{EAE3BEC2-DF76-B248-B5E5-466B22448118}"/>
              </a:ext>
            </a:extLst>
          </p:cNvPr>
          <p:cNvSpPr>
            <a:spLocks noGrp="1"/>
          </p:cNvSpPr>
          <p:nvPr>
            <p:ph type="subTitle" idx="1" hasCustomPrompt="1"/>
          </p:nvPr>
        </p:nvSpPr>
        <p:spPr>
          <a:xfrm>
            <a:off x="457200" y="0"/>
            <a:ext cx="3429000" cy="6858000"/>
          </a:xfrm>
          <a:noFill/>
        </p:spPr>
        <p:txBody>
          <a:bodyPr anchor="ctr" anchorCtr="0"/>
          <a:lstStyle>
            <a:lvl1pPr marL="0" indent="0" algn="l">
              <a:lnSpc>
                <a:spcPct val="95000"/>
              </a:lnSpc>
              <a:spcBef>
                <a:spcPts val="0"/>
              </a:spcBef>
              <a:spcAft>
                <a:spcPts val="0"/>
              </a:spcAft>
              <a:buNone/>
              <a:defRPr sz="33750" b="0">
                <a:solidFill>
                  <a:schemeClr val="bg1"/>
                </a:solidFill>
              </a:defRPr>
            </a:lvl1pPr>
            <a:lvl2pPr marL="0" indent="0" algn="l">
              <a:lnSpc>
                <a:spcPct val="95000"/>
              </a:lnSpc>
              <a:spcBef>
                <a:spcPts val="0"/>
              </a:spcBef>
              <a:spcAft>
                <a:spcPts val="0"/>
              </a:spcAft>
              <a:buNone/>
              <a:defRPr sz="33750">
                <a:solidFill>
                  <a:schemeClr val="bg1"/>
                </a:solidFill>
              </a:defRPr>
            </a:lvl2pPr>
            <a:lvl3pPr marL="0" indent="0" algn="l">
              <a:lnSpc>
                <a:spcPct val="95000"/>
              </a:lnSpc>
              <a:spcBef>
                <a:spcPts val="0"/>
              </a:spcBef>
              <a:spcAft>
                <a:spcPts val="0"/>
              </a:spcAft>
              <a:buNone/>
              <a:defRPr sz="33750">
                <a:solidFill>
                  <a:schemeClr val="bg1"/>
                </a:solidFill>
              </a:defRPr>
            </a:lvl3pPr>
            <a:lvl4pPr marL="0" indent="0" algn="l">
              <a:lnSpc>
                <a:spcPct val="95000"/>
              </a:lnSpc>
              <a:spcBef>
                <a:spcPts val="0"/>
              </a:spcBef>
              <a:spcAft>
                <a:spcPts val="0"/>
              </a:spcAft>
              <a:buNone/>
              <a:defRPr sz="33750">
                <a:solidFill>
                  <a:schemeClr val="bg1"/>
                </a:solidFill>
              </a:defRPr>
            </a:lvl4pPr>
            <a:lvl5pPr marL="0" indent="0" algn="l">
              <a:lnSpc>
                <a:spcPct val="95000"/>
              </a:lnSpc>
              <a:spcBef>
                <a:spcPts val="0"/>
              </a:spcBef>
              <a:spcAft>
                <a:spcPts val="0"/>
              </a:spcAft>
              <a:buNone/>
              <a:defRPr sz="33750">
                <a:solidFill>
                  <a:schemeClr val="bg1"/>
                </a:solidFill>
              </a:defRPr>
            </a:lvl5pPr>
            <a:lvl6pPr marL="0" indent="0" algn="l">
              <a:lnSpc>
                <a:spcPct val="95000"/>
              </a:lnSpc>
              <a:spcBef>
                <a:spcPts val="0"/>
              </a:spcBef>
              <a:spcAft>
                <a:spcPts val="0"/>
              </a:spcAft>
              <a:buNone/>
              <a:defRPr sz="33750">
                <a:solidFill>
                  <a:schemeClr val="bg1"/>
                </a:solidFill>
              </a:defRPr>
            </a:lvl6pPr>
            <a:lvl7pPr marL="0" indent="0" algn="l">
              <a:lnSpc>
                <a:spcPct val="95000"/>
              </a:lnSpc>
              <a:spcBef>
                <a:spcPts val="0"/>
              </a:spcBef>
              <a:spcAft>
                <a:spcPts val="0"/>
              </a:spcAft>
              <a:buNone/>
              <a:defRPr sz="33750">
                <a:solidFill>
                  <a:schemeClr val="bg1"/>
                </a:solidFill>
              </a:defRPr>
            </a:lvl7pPr>
            <a:lvl8pPr marL="0" indent="0" algn="l">
              <a:lnSpc>
                <a:spcPct val="95000"/>
              </a:lnSpc>
              <a:spcBef>
                <a:spcPts val="0"/>
              </a:spcBef>
              <a:spcAft>
                <a:spcPts val="0"/>
              </a:spcAft>
              <a:buNone/>
              <a:defRPr sz="33750">
                <a:solidFill>
                  <a:schemeClr val="bg1"/>
                </a:solidFill>
              </a:defRPr>
            </a:lvl8pPr>
            <a:lvl9pPr marL="0" indent="0" algn="l">
              <a:lnSpc>
                <a:spcPct val="95000"/>
              </a:lnSpc>
              <a:spcBef>
                <a:spcPts val="0"/>
              </a:spcBef>
              <a:spcAft>
                <a:spcPts val="0"/>
              </a:spcAft>
              <a:buNone/>
              <a:defRPr sz="33750">
                <a:solidFill>
                  <a:schemeClr val="bg1"/>
                </a:solidFill>
              </a:defRPr>
            </a:lvl9pPr>
          </a:lstStyle>
          <a:p>
            <a:r>
              <a:rPr lang="en-GB" dirty="0"/>
              <a:t>0</a:t>
            </a:r>
          </a:p>
        </p:txBody>
      </p:sp>
    </p:spTree>
    <p:extLst>
      <p:ext uri="{BB962C8B-B14F-4D97-AF65-F5344CB8AC3E}">
        <p14:creationId xmlns:p14="http://schemas.microsoft.com/office/powerpoint/2010/main" val="3766733726"/>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Section Header Orange Manual">
    <p:bg>
      <p:bgPr>
        <a:solidFill>
          <a:srgbClr val="D04A0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CB17765-32A3-D546-BB25-D075B9BC6315}"/>
              </a:ext>
            </a:extLst>
          </p:cNvPr>
          <p:cNvSpPr>
            <a:spLocks noGrp="1"/>
          </p:cNvSpPr>
          <p:nvPr>
            <p:ph type="title" hasCustomPrompt="1"/>
          </p:nvPr>
        </p:nvSpPr>
        <p:spPr>
          <a:xfrm>
            <a:off x="457200" y="457200"/>
            <a:ext cx="1097280" cy="1646238"/>
          </a:xfrm>
        </p:spPr>
        <p:txBody>
          <a:bodyPr tIns="0" anchor="b" anchorCtr="0">
            <a:noAutofit/>
          </a:bodyPr>
          <a:lstStyle>
            <a:lvl1pPr>
              <a:lnSpc>
                <a:spcPct val="80000"/>
              </a:lnSpc>
              <a:defRPr sz="8625" b="0">
                <a:solidFill>
                  <a:schemeClr val="bg1"/>
                </a:solidFill>
                <a:latin typeface="+mn-lt"/>
              </a:defRPr>
            </a:lvl1pPr>
          </a:lstStyle>
          <a:p>
            <a:r>
              <a:rPr lang="en-GB" dirty="0"/>
              <a:t>0</a:t>
            </a:r>
          </a:p>
        </p:txBody>
      </p:sp>
    </p:spTree>
    <p:extLst>
      <p:ext uri="{BB962C8B-B14F-4D97-AF65-F5344CB8AC3E}">
        <p14:creationId xmlns:p14="http://schemas.microsoft.com/office/powerpoint/2010/main" val="2313150560"/>
      </p:ext>
    </p:extLst>
  </p:cSld>
  <p:clrMapOvr>
    <a:overrideClrMapping bg1="lt1" tx1="dk1" bg2="lt2" tx2="dk2" accent1="accent1" accent2="accent2" accent3="accent3" accent4="accent4" accent5="accent5" accent6="accent6" hlink="hlink" folHlink="folHlink"/>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Manual">
    <p:bg>
      <p:bgPr>
        <a:solidFill>
          <a:srgbClr val="E0301E"/>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D9E7343-3AB1-C243-B29E-A7605E899A78}"/>
              </a:ext>
            </a:extLst>
          </p:cNvPr>
          <p:cNvSpPr>
            <a:spLocks noGrp="1"/>
          </p:cNvSpPr>
          <p:nvPr>
            <p:ph type="title" hasCustomPrompt="1"/>
          </p:nvPr>
        </p:nvSpPr>
        <p:spPr>
          <a:xfrm>
            <a:off x="457200" y="457200"/>
            <a:ext cx="1097280" cy="1646238"/>
          </a:xfrm>
        </p:spPr>
        <p:txBody>
          <a:bodyPr anchor="b" anchorCtr="0">
            <a:noAutofit/>
          </a:bodyPr>
          <a:lstStyle>
            <a:lvl1pPr>
              <a:lnSpc>
                <a:spcPct val="80000"/>
              </a:lnSpc>
              <a:defRPr sz="8625" b="0">
                <a:solidFill>
                  <a:schemeClr val="bg1"/>
                </a:solidFill>
                <a:latin typeface="+mn-lt"/>
              </a:defRPr>
            </a:lvl1pPr>
          </a:lstStyle>
          <a:p>
            <a:r>
              <a:rPr lang="en-GB" dirty="0"/>
              <a:t>0</a:t>
            </a:r>
          </a:p>
        </p:txBody>
      </p:sp>
    </p:spTree>
    <p:extLst>
      <p:ext uri="{BB962C8B-B14F-4D97-AF65-F5344CB8AC3E}">
        <p14:creationId xmlns:p14="http://schemas.microsoft.com/office/powerpoint/2010/main" val="109319606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Section Header Rose Manual">
    <p:bg>
      <p:bgPr>
        <a:solidFill>
          <a:srgbClr val="DB536A"/>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19FE69D-6E6B-1A41-A9CD-4FC4DE8E04C2}"/>
              </a:ext>
            </a:extLst>
          </p:cNvPr>
          <p:cNvSpPr>
            <a:spLocks noGrp="1"/>
          </p:cNvSpPr>
          <p:nvPr>
            <p:ph type="title" hasCustomPrompt="1"/>
          </p:nvPr>
        </p:nvSpPr>
        <p:spPr>
          <a:xfrm>
            <a:off x="457200" y="457200"/>
            <a:ext cx="1097280" cy="1646238"/>
          </a:xfrm>
        </p:spPr>
        <p:txBody>
          <a:bodyPr anchor="b" anchorCtr="0">
            <a:noAutofit/>
          </a:bodyPr>
          <a:lstStyle>
            <a:lvl1pPr>
              <a:lnSpc>
                <a:spcPct val="80000"/>
              </a:lnSpc>
              <a:defRPr sz="8625" b="0">
                <a:solidFill>
                  <a:schemeClr val="bg1"/>
                </a:solidFill>
                <a:latin typeface="+mn-lt"/>
              </a:defRPr>
            </a:lvl1pPr>
          </a:lstStyle>
          <a:p>
            <a:r>
              <a:rPr lang="en-GB" dirty="0"/>
              <a:t>0</a:t>
            </a:r>
          </a:p>
        </p:txBody>
      </p:sp>
    </p:spTree>
    <p:extLst>
      <p:ext uri="{BB962C8B-B14F-4D97-AF65-F5344CB8AC3E}">
        <p14:creationId xmlns:p14="http://schemas.microsoft.com/office/powerpoint/2010/main" val="4220936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All Whit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1" y="457202"/>
            <a:ext cx="5394325" cy="2514599"/>
          </a:xfrm>
        </p:spPr>
        <p:txBody>
          <a:bodyPr anchor="b" anchorCtr="0">
            <a:normAutofit/>
          </a:bodyPr>
          <a:lstStyle>
            <a:lvl1pPr algn="l">
              <a:lnSpc>
                <a:spcPct val="85000"/>
              </a:lnSpc>
              <a:defRPr sz="3300">
                <a:solidFill>
                  <a:schemeClr val="tx1"/>
                </a:solidFill>
              </a:defRPr>
            </a:lvl1pPr>
          </a:lstStyle>
          <a:p>
            <a:r>
              <a:rPr lang="en-GB" dirty="0"/>
              <a:t>[Presentation title]</a:t>
            </a:r>
          </a:p>
        </p:txBody>
      </p:sp>
      <p:sp>
        <p:nvSpPr>
          <p:cNvPr id="7" name="Subtitle 2">
            <a:extLst>
              <a:ext uri="{FF2B5EF4-FFF2-40B4-BE49-F238E27FC236}">
                <a16:creationId xmlns:a16="http://schemas.microsoft.com/office/drawing/2014/main" id="{4DD7EA9A-767F-4546-A458-D2C3C7EDBD79}"/>
              </a:ext>
            </a:extLst>
          </p:cNvPr>
          <p:cNvSpPr>
            <a:spLocks noGrp="1"/>
          </p:cNvSpPr>
          <p:nvPr>
            <p:ph type="subTitle" idx="1" hasCustomPrompt="1"/>
          </p:nvPr>
        </p:nvSpPr>
        <p:spPr>
          <a:xfrm>
            <a:off x="457200" y="3794760"/>
            <a:ext cx="3980260" cy="594360"/>
          </a:xfrm>
        </p:spPr>
        <p:txBody>
          <a:bodyPr/>
          <a:lstStyle>
            <a:lvl1pPr marL="0" indent="0" algn="l">
              <a:lnSpc>
                <a:spcPct val="100000"/>
              </a:lnSpc>
              <a:spcBef>
                <a:spcPts val="0"/>
              </a:spcBef>
              <a:spcAft>
                <a:spcPts val="0"/>
              </a:spcAft>
              <a:buNone/>
              <a:defRPr sz="900" b="0">
                <a:solidFill>
                  <a:schemeClr val="tx1"/>
                </a:solidFill>
              </a:defRPr>
            </a:lvl1pPr>
            <a:lvl2pPr marL="0" indent="0" algn="l">
              <a:lnSpc>
                <a:spcPct val="100000"/>
              </a:lnSpc>
              <a:spcBef>
                <a:spcPts val="0"/>
              </a:spcBef>
              <a:spcAft>
                <a:spcPts val="0"/>
              </a:spcAft>
              <a:buNone/>
              <a:defRPr sz="900">
                <a:solidFill>
                  <a:schemeClr val="tx1"/>
                </a:solidFill>
              </a:defRPr>
            </a:lvl2pPr>
            <a:lvl3pPr marL="0" indent="0" algn="l">
              <a:lnSpc>
                <a:spcPct val="100000"/>
              </a:lnSpc>
              <a:spcBef>
                <a:spcPts val="0"/>
              </a:spcBef>
              <a:spcAft>
                <a:spcPts val="0"/>
              </a:spcAft>
              <a:buNone/>
              <a:defRPr sz="900">
                <a:solidFill>
                  <a:schemeClr val="tx1"/>
                </a:solidFill>
              </a:defRPr>
            </a:lvl3pPr>
            <a:lvl4pPr marL="0" indent="0" algn="l">
              <a:lnSpc>
                <a:spcPct val="100000"/>
              </a:lnSpc>
              <a:spcBef>
                <a:spcPts val="0"/>
              </a:spcBef>
              <a:spcAft>
                <a:spcPts val="0"/>
              </a:spcAft>
              <a:buNone/>
              <a:defRPr sz="900">
                <a:solidFill>
                  <a:schemeClr val="tx1"/>
                </a:solidFill>
              </a:defRPr>
            </a:lvl4pPr>
            <a:lvl5pPr marL="0" indent="0" algn="l">
              <a:lnSpc>
                <a:spcPct val="100000"/>
              </a:lnSpc>
              <a:spcBef>
                <a:spcPts val="0"/>
              </a:spcBef>
              <a:spcAft>
                <a:spcPts val="0"/>
              </a:spcAft>
              <a:buNone/>
              <a:defRPr sz="900">
                <a:solidFill>
                  <a:schemeClr val="tx1"/>
                </a:solidFill>
              </a:defRPr>
            </a:lvl5pPr>
            <a:lvl6pPr marL="0" indent="0" algn="l">
              <a:lnSpc>
                <a:spcPct val="100000"/>
              </a:lnSpc>
              <a:spcBef>
                <a:spcPts val="0"/>
              </a:spcBef>
              <a:spcAft>
                <a:spcPts val="0"/>
              </a:spcAft>
              <a:buNone/>
              <a:defRPr sz="900">
                <a:solidFill>
                  <a:schemeClr val="tx1"/>
                </a:solidFill>
              </a:defRPr>
            </a:lvl6pPr>
            <a:lvl7pPr marL="0" indent="0" algn="l">
              <a:lnSpc>
                <a:spcPct val="100000"/>
              </a:lnSpc>
              <a:spcBef>
                <a:spcPts val="0"/>
              </a:spcBef>
              <a:spcAft>
                <a:spcPts val="0"/>
              </a:spcAft>
              <a:buNone/>
              <a:defRPr sz="900">
                <a:solidFill>
                  <a:schemeClr val="tx1"/>
                </a:solidFill>
              </a:defRPr>
            </a:lvl7pPr>
            <a:lvl8pPr marL="0" indent="0" algn="l">
              <a:lnSpc>
                <a:spcPct val="100000"/>
              </a:lnSpc>
              <a:spcBef>
                <a:spcPts val="0"/>
              </a:spcBef>
              <a:spcAft>
                <a:spcPts val="0"/>
              </a:spcAft>
              <a:buNone/>
              <a:defRPr sz="900">
                <a:solidFill>
                  <a:schemeClr val="tx1"/>
                </a:solidFill>
              </a:defRPr>
            </a:lvl8pPr>
            <a:lvl9pPr marL="0" indent="0" algn="l">
              <a:lnSpc>
                <a:spcPct val="100000"/>
              </a:lnSpc>
              <a:spcBef>
                <a:spcPts val="0"/>
              </a:spcBef>
              <a:spcAft>
                <a:spcPts val="0"/>
              </a:spcAft>
              <a:buNone/>
              <a:defRPr sz="900">
                <a:solidFill>
                  <a:schemeClr val="tx1"/>
                </a:solidFill>
              </a:defRPr>
            </a:lvl9pPr>
          </a:lstStyle>
          <a:p>
            <a:r>
              <a:rPr lang="en-GB" dirty="0"/>
              <a:t>[Presentation subtitle]</a:t>
            </a:r>
          </a:p>
        </p:txBody>
      </p:sp>
    </p:spTree>
    <p:extLst>
      <p:ext uri="{BB962C8B-B14F-4D97-AF65-F5344CB8AC3E}">
        <p14:creationId xmlns:p14="http://schemas.microsoft.com/office/powerpoint/2010/main" val="2075073511"/>
      </p:ext>
    </p:extLst>
  </p:cSld>
  <p:clrMapOvr>
    <a:overrideClrMapping bg1="lt1" tx1="dk1" bg2="lt2" tx2="dk2" accent1="accent1" accent2="accent2" accent3="accent3" accent4="accent4" accent5="accent5" accent6="accent6" hlink="hlink" folHlink="folHlink"/>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 Manual">
    <p:bg>
      <p:bgPr>
        <a:solidFill>
          <a:srgbClr val="464646"/>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3AC8048-E9B9-2540-84CB-38BF619FF25A}"/>
              </a:ext>
            </a:extLst>
          </p:cNvPr>
          <p:cNvSpPr>
            <a:spLocks noGrp="1"/>
          </p:cNvSpPr>
          <p:nvPr>
            <p:ph type="title" hasCustomPrompt="1"/>
          </p:nvPr>
        </p:nvSpPr>
        <p:spPr>
          <a:xfrm>
            <a:off x="457200" y="457200"/>
            <a:ext cx="1097280" cy="1646238"/>
          </a:xfrm>
        </p:spPr>
        <p:txBody>
          <a:bodyPr anchor="b" anchorCtr="0">
            <a:noAutofit/>
          </a:bodyPr>
          <a:lstStyle>
            <a:lvl1pPr>
              <a:lnSpc>
                <a:spcPct val="80000"/>
              </a:lnSpc>
              <a:defRPr sz="8625" b="0">
                <a:solidFill>
                  <a:schemeClr val="bg1"/>
                </a:solidFill>
                <a:latin typeface="+mn-lt"/>
              </a:defRPr>
            </a:lvl1pPr>
          </a:lstStyle>
          <a:p>
            <a:r>
              <a:rPr lang="en-GB" dirty="0"/>
              <a:t>0</a:t>
            </a:r>
          </a:p>
        </p:txBody>
      </p:sp>
    </p:spTree>
    <p:extLst>
      <p:ext uri="{BB962C8B-B14F-4D97-AF65-F5344CB8AC3E}">
        <p14:creationId xmlns:p14="http://schemas.microsoft.com/office/powerpoint/2010/main" val="251798584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AE750E3-3DF6-B94E-959B-C6E962A30CCF}"/>
              </a:ext>
            </a:extLst>
          </p:cNvPr>
          <p:cNvSpPr>
            <a:spLocks noGrp="1"/>
          </p:cNvSpPr>
          <p:nvPr>
            <p:ph type="sldNum" sz="quarter" idx="11"/>
          </p:nvPr>
        </p:nvSpPr>
        <p:spPr/>
        <p:txBody>
          <a:bodyPr/>
          <a:lstStyle/>
          <a:p>
            <a:fld id="{7870704B-CE94-48CC-AF30-84932A1262A7}" type="slidenum">
              <a:rPr lang="en-GB" smtClean="0"/>
              <a:pPr/>
              <a:t>‹#›</a:t>
            </a:fld>
            <a:endParaRPr lang="en-GB" dirty="0"/>
          </a:p>
        </p:txBody>
      </p:sp>
      <p:sp>
        <p:nvSpPr>
          <p:cNvPr id="3" name="Title 2">
            <a:extLst>
              <a:ext uri="{FF2B5EF4-FFF2-40B4-BE49-F238E27FC236}">
                <a16:creationId xmlns:a16="http://schemas.microsoft.com/office/drawing/2014/main" id="{8CC116CF-C359-0344-A999-AE9F54D6B302}"/>
              </a:ext>
            </a:extLst>
          </p:cNvPr>
          <p:cNvSpPr>
            <a:spLocks noGrp="1"/>
          </p:cNvSpPr>
          <p:nvPr>
            <p:ph type="title" hasCustomPrompt="1"/>
          </p:nvPr>
        </p:nvSpPr>
        <p:spPr/>
        <p:txBody>
          <a:bodyPr/>
          <a:lstStyle>
            <a:lvl1pPr>
              <a:defRPr/>
            </a:lvl1pPr>
          </a:lstStyle>
          <a:p>
            <a:r>
              <a:rPr lang="en-GB" dirty="0"/>
              <a:t>[Slide title]</a:t>
            </a:r>
          </a:p>
        </p:txBody>
      </p:sp>
    </p:spTree>
    <p:extLst>
      <p:ext uri="{BB962C8B-B14F-4D97-AF65-F5344CB8AC3E}">
        <p14:creationId xmlns:p14="http://schemas.microsoft.com/office/powerpoint/2010/main" val="107702684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dirty="0"/>
          </a:p>
        </p:txBody>
      </p:sp>
    </p:spTree>
    <p:extLst>
      <p:ext uri="{BB962C8B-B14F-4D97-AF65-F5344CB8AC3E}">
        <p14:creationId xmlns:p14="http://schemas.microsoft.com/office/powerpoint/2010/main" val="342470788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hank You Dark">
    <p:bg>
      <p:bgPr>
        <a:solidFill>
          <a:srgbClr val="464646"/>
        </a:solidFill>
        <a:effectLst/>
      </p:bgPr>
    </p:bg>
    <p:spTree>
      <p:nvGrpSpPr>
        <p:cNvPr id="1" name=""/>
        <p:cNvGrpSpPr/>
        <p:nvPr/>
      </p:nvGrpSpPr>
      <p:grpSpPr>
        <a:xfrm>
          <a:off x="0" y="0"/>
          <a:ext cx="0" cy="0"/>
          <a:chOff x="0" y="0"/>
          <a:chExt cx="0" cy="0"/>
        </a:xfrm>
      </p:grpSpPr>
      <p:sp>
        <p:nvSpPr>
          <p:cNvPr id="14" name="Rectangle 13"/>
          <p:cNvSpPr/>
          <p:nvPr/>
        </p:nvSpPr>
        <p:spPr bwMode="hidden">
          <a:xfrm>
            <a:off x="0" y="4940854"/>
            <a:ext cx="9144000" cy="1917146"/>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dirty="0"/>
          </a:p>
        </p:txBody>
      </p:sp>
      <p:sp>
        <p:nvSpPr>
          <p:cNvPr id="2" name="Title 1"/>
          <p:cNvSpPr>
            <a:spLocks noGrp="1"/>
          </p:cNvSpPr>
          <p:nvPr>
            <p:ph type="ctrTitle" hasCustomPrompt="1"/>
          </p:nvPr>
        </p:nvSpPr>
        <p:spPr>
          <a:xfrm>
            <a:off x="457199" y="457200"/>
            <a:ext cx="3980259" cy="2514600"/>
          </a:xfrm>
        </p:spPr>
        <p:txBody>
          <a:bodyPr anchor="b" anchorCtr="0">
            <a:normAutofit/>
          </a:bodyPr>
          <a:lstStyle>
            <a:lvl1pPr algn="l">
              <a:lnSpc>
                <a:spcPct val="85000"/>
              </a:lnSpc>
              <a:defRPr sz="3300">
                <a:solidFill>
                  <a:schemeClr val="bg1"/>
                </a:solidFill>
              </a:defRPr>
            </a:lvl1pPr>
          </a:lstStyle>
          <a:p>
            <a:r>
              <a:rPr lang="en-GB" dirty="0"/>
              <a:t>Thank you</a:t>
            </a:r>
          </a:p>
        </p:txBody>
      </p:sp>
      <p:sp>
        <p:nvSpPr>
          <p:cNvPr id="7" name="AutoShape 3"/>
          <p:cNvSpPr>
            <a:spLocks noChangeAspect="1" noChangeArrowheads="1" noTextEdit="1"/>
          </p:cNvSpPr>
          <p:nvPr/>
        </p:nvSpPr>
        <p:spPr bwMode="auto">
          <a:xfrm>
            <a:off x="4000500" y="0"/>
            <a:ext cx="514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435" tIns="25718" rIns="51435" bIns="25718" numCol="1" anchor="t" anchorCtr="0" compatLnSpc="1">
            <a:prstTxWarp prst="textNoShape">
              <a:avLst/>
            </a:prstTxWarp>
          </a:bodyPr>
          <a:lstStyle/>
          <a:p>
            <a:endParaRPr lang="en-GB" sz="1013" dirty="0"/>
          </a:p>
        </p:txBody>
      </p:sp>
      <p:sp>
        <p:nvSpPr>
          <p:cNvPr id="6" name="Text Placeholder 5"/>
          <p:cNvSpPr>
            <a:spLocks noGrp="1"/>
          </p:cNvSpPr>
          <p:nvPr>
            <p:ph type="body" sz="quarter" idx="10" hasCustomPrompt="1"/>
          </p:nvPr>
        </p:nvSpPr>
        <p:spPr>
          <a:xfrm>
            <a:off x="457200" y="5212080"/>
            <a:ext cx="8229600" cy="1371600"/>
          </a:xfrm>
        </p:spPr>
        <p:txBody>
          <a:bodyPr/>
          <a:lstStyle>
            <a:lvl1pPr marL="0">
              <a:lnSpc>
                <a:spcPct val="100000"/>
              </a:lnSpc>
              <a:spcBef>
                <a:spcPts val="0"/>
              </a:spcBef>
              <a:spcAft>
                <a:spcPts val="0"/>
              </a:spcAft>
              <a:buFontTx/>
              <a:buNone/>
              <a:defRPr sz="750" b="0">
                <a:solidFill>
                  <a:schemeClr val="bg1"/>
                </a:solidFill>
              </a:defRPr>
            </a:lvl1pPr>
            <a:lvl2pPr marL="0">
              <a:lnSpc>
                <a:spcPct val="100000"/>
              </a:lnSpc>
              <a:spcBef>
                <a:spcPts val="0"/>
              </a:spcBef>
              <a:spcAft>
                <a:spcPts val="0"/>
              </a:spcAft>
              <a:buFontTx/>
              <a:buNone/>
              <a:defRPr sz="750" b="0">
                <a:solidFill>
                  <a:schemeClr val="bg1"/>
                </a:solidFill>
              </a:defRPr>
            </a:lvl2pPr>
            <a:lvl3pPr marL="0" indent="0">
              <a:lnSpc>
                <a:spcPct val="100000"/>
              </a:lnSpc>
              <a:spcBef>
                <a:spcPts val="0"/>
              </a:spcBef>
              <a:spcAft>
                <a:spcPts val="0"/>
              </a:spcAft>
              <a:buFontTx/>
              <a:buNone/>
              <a:defRPr sz="750" b="0">
                <a:solidFill>
                  <a:schemeClr val="bg1"/>
                </a:solidFill>
              </a:defRPr>
            </a:lvl3pPr>
            <a:lvl4pPr marL="0" indent="0">
              <a:lnSpc>
                <a:spcPct val="100000"/>
              </a:lnSpc>
              <a:spcBef>
                <a:spcPts val="0"/>
              </a:spcBef>
              <a:spcAft>
                <a:spcPts val="0"/>
              </a:spcAft>
              <a:buFontTx/>
              <a:buNone/>
              <a:defRPr sz="750" b="0">
                <a:solidFill>
                  <a:schemeClr val="bg1"/>
                </a:solidFill>
              </a:defRPr>
            </a:lvl4pPr>
            <a:lvl5pPr marL="0" indent="0">
              <a:lnSpc>
                <a:spcPct val="100000"/>
              </a:lnSpc>
              <a:spcBef>
                <a:spcPts val="0"/>
              </a:spcBef>
              <a:spcAft>
                <a:spcPts val="0"/>
              </a:spcAft>
              <a:buFontTx/>
              <a:buNone/>
              <a:defRPr sz="750" b="0">
                <a:solidFill>
                  <a:schemeClr val="bg1"/>
                </a:solidFill>
              </a:defRPr>
            </a:lvl5pPr>
            <a:lvl6pPr marL="0" indent="0">
              <a:lnSpc>
                <a:spcPct val="100000"/>
              </a:lnSpc>
              <a:spcBef>
                <a:spcPts val="0"/>
              </a:spcBef>
              <a:spcAft>
                <a:spcPts val="0"/>
              </a:spcAft>
              <a:buFontTx/>
              <a:buNone/>
              <a:defRPr sz="750">
                <a:solidFill>
                  <a:schemeClr val="bg1"/>
                </a:solidFill>
              </a:defRPr>
            </a:lvl6pPr>
            <a:lvl7pPr marL="0" indent="0">
              <a:lnSpc>
                <a:spcPct val="100000"/>
              </a:lnSpc>
              <a:spcBef>
                <a:spcPts val="0"/>
              </a:spcBef>
              <a:spcAft>
                <a:spcPts val="0"/>
              </a:spcAft>
              <a:buFontTx/>
              <a:buNone/>
              <a:defRPr sz="750">
                <a:solidFill>
                  <a:schemeClr val="bg1"/>
                </a:solidFill>
              </a:defRPr>
            </a:lvl7pPr>
            <a:lvl8pPr marL="0" indent="0">
              <a:lnSpc>
                <a:spcPct val="100000"/>
              </a:lnSpc>
              <a:spcBef>
                <a:spcPts val="0"/>
              </a:spcBef>
              <a:spcAft>
                <a:spcPts val="0"/>
              </a:spcAft>
              <a:buFontTx/>
              <a:buNone/>
              <a:defRPr sz="750">
                <a:solidFill>
                  <a:schemeClr val="bg1"/>
                </a:solidFill>
              </a:defRPr>
            </a:lvl8pPr>
            <a:lvl9pPr marL="0" indent="0">
              <a:lnSpc>
                <a:spcPct val="100000"/>
              </a:lnSpc>
              <a:spcBef>
                <a:spcPts val="0"/>
              </a:spcBef>
              <a:spcAft>
                <a:spcPts val="0"/>
              </a:spcAft>
              <a:buFontTx/>
              <a:buNone/>
              <a:defRPr sz="750">
                <a:solidFill>
                  <a:schemeClr val="bg1"/>
                </a:solidFill>
              </a:defRPr>
            </a:lvl9pPr>
          </a:lstStyle>
          <a:p>
            <a:pPr lvl="0"/>
            <a:r>
              <a:rPr lang="en-GB" dirty="0"/>
              <a:t>[Legal]</a:t>
            </a:r>
          </a:p>
        </p:txBody>
      </p:sp>
      <p:sp>
        <p:nvSpPr>
          <p:cNvPr id="9" name="AutoShape 3"/>
          <p:cNvSpPr>
            <a:spLocks noChangeAspect="1" noChangeArrowheads="1" noTextEdit="1"/>
          </p:cNvSpPr>
          <p:nvPr userDrawn="1"/>
        </p:nvSpPr>
        <p:spPr bwMode="auto">
          <a:xfrm>
            <a:off x="4000500" y="0"/>
            <a:ext cx="514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435" tIns="25718" rIns="51435" bIns="25718" numCol="1" anchor="t" anchorCtr="0" compatLnSpc="1">
            <a:prstTxWarp prst="textNoShape">
              <a:avLst/>
            </a:prstTxWarp>
          </a:bodyPr>
          <a:lstStyle/>
          <a:p>
            <a:endParaRPr lang="en-GB" sz="1013" dirty="0"/>
          </a:p>
        </p:txBody>
      </p:sp>
      <p:sp>
        <p:nvSpPr>
          <p:cNvPr id="4" name="TextBox 3">
            <a:extLst>
              <a:ext uri="{FF2B5EF4-FFF2-40B4-BE49-F238E27FC236}">
                <a16:creationId xmlns:a16="http://schemas.microsoft.com/office/drawing/2014/main" id="{97A53FBC-337E-0D4B-8811-6E0EEC0A9293}"/>
              </a:ext>
            </a:extLst>
          </p:cNvPr>
          <p:cNvSpPr txBox="1"/>
          <p:nvPr userDrawn="1"/>
        </p:nvSpPr>
        <p:spPr>
          <a:xfrm>
            <a:off x="457199" y="4389120"/>
            <a:ext cx="3980259" cy="365760"/>
          </a:xfrm>
          <a:prstGeom prst="rect">
            <a:avLst/>
          </a:prstGeom>
          <a:noFill/>
        </p:spPr>
        <p:txBody>
          <a:bodyPr wrap="square" lIns="0" tIns="0" rIns="0" bIns="0" rtlCol="0">
            <a:noAutofit/>
          </a:bodyPr>
          <a:lstStyle/>
          <a:p>
            <a:pPr marL="0" indent="0">
              <a:lnSpc>
                <a:spcPct val="100000"/>
              </a:lnSpc>
              <a:spcBef>
                <a:spcPts val="0"/>
              </a:spcBef>
              <a:buSzPct val="100000"/>
              <a:buFont typeface="Arial"/>
              <a:buNone/>
            </a:pPr>
            <a:endParaRPr lang="en-GB" sz="750" dirty="0">
              <a:solidFill>
                <a:schemeClr val="bg1"/>
              </a:solidFill>
            </a:endParaRPr>
          </a:p>
        </p:txBody>
      </p:sp>
    </p:spTree>
    <p:extLst>
      <p:ext uri="{BB962C8B-B14F-4D97-AF65-F5344CB8AC3E}">
        <p14:creationId xmlns:p14="http://schemas.microsoft.com/office/powerpoint/2010/main" val="3412923184"/>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Thank You Light">
    <p:bg>
      <p:bgRef idx="1001">
        <a:schemeClr val="bg1"/>
      </p:bgRef>
    </p:bg>
    <p:spTree>
      <p:nvGrpSpPr>
        <p:cNvPr id="1" name=""/>
        <p:cNvGrpSpPr/>
        <p:nvPr/>
      </p:nvGrpSpPr>
      <p:grpSpPr>
        <a:xfrm>
          <a:off x="0" y="0"/>
          <a:ext cx="0" cy="0"/>
          <a:chOff x="0" y="0"/>
          <a:chExt cx="0" cy="0"/>
        </a:xfrm>
      </p:grpSpPr>
      <p:sp>
        <p:nvSpPr>
          <p:cNvPr id="14" name="Rectangle 13"/>
          <p:cNvSpPr/>
          <p:nvPr/>
        </p:nvSpPr>
        <p:spPr bwMode="hidden">
          <a:xfrm>
            <a:off x="0" y="4940854"/>
            <a:ext cx="9144000" cy="1917146"/>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dirty="0"/>
          </a:p>
        </p:txBody>
      </p:sp>
      <p:sp>
        <p:nvSpPr>
          <p:cNvPr id="2" name="Title 1"/>
          <p:cNvSpPr>
            <a:spLocks noGrp="1"/>
          </p:cNvSpPr>
          <p:nvPr>
            <p:ph type="ctrTitle" hasCustomPrompt="1"/>
          </p:nvPr>
        </p:nvSpPr>
        <p:spPr>
          <a:xfrm>
            <a:off x="457201" y="457201"/>
            <a:ext cx="3980258" cy="2514601"/>
          </a:xfrm>
        </p:spPr>
        <p:txBody>
          <a:bodyPr anchor="b" anchorCtr="0">
            <a:normAutofit/>
          </a:bodyPr>
          <a:lstStyle>
            <a:lvl1pPr algn="l">
              <a:lnSpc>
                <a:spcPct val="85000"/>
              </a:lnSpc>
              <a:defRPr sz="3300">
                <a:solidFill>
                  <a:schemeClr val="tx1"/>
                </a:solidFill>
              </a:defRPr>
            </a:lvl1pPr>
          </a:lstStyle>
          <a:p>
            <a:r>
              <a:rPr lang="en-GB" dirty="0"/>
              <a:t>Thank you</a:t>
            </a:r>
          </a:p>
        </p:txBody>
      </p:sp>
      <p:sp>
        <p:nvSpPr>
          <p:cNvPr id="7" name="AutoShape 3"/>
          <p:cNvSpPr>
            <a:spLocks noChangeAspect="1" noChangeArrowheads="1" noTextEdit="1"/>
          </p:cNvSpPr>
          <p:nvPr/>
        </p:nvSpPr>
        <p:spPr bwMode="auto">
          <a:xfrm>
            <a:off x="4000500" y="0"/>
            <a:ext cx="514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435" tIns="25718" rIns="51435" bIns="25718" numCol="1" anchor="t" anchorCtr="0" compatLnSpc="1">
            <a:prstTxWarp prst="textNoShape">
              <a:avLst/>
            </a:prstTxWarp>
          </a:bodyPr>
          <a:lstStyle/>
          <a:p>
            <a:endParaRPr lang="en-GB" sz="1013" dirty="0"/>
          </a:p>
        </p:txBody>
      </p:sp>
      <p:sp>
        <p:nvSpPr>
          <p:cNvPr id="6" name="Text Placeholder 5"/>
          <p:cNvSpPr>
            <a:spLocks noGrp="1"/>
          </p:cNvSpPr>
          <p:nvPr>
            <p:ph type="body" sz="quarter" idx="10" hasCustomPrompt="1"/>
          </p:nvPr>
        </p:nvSpPr>
        <p:spPr>
          <a:xfrm>
            <a:off x="457200" y="5212080"/>
            <a:ext cx="8229600" cy="1371600"/>
          </a:xfrm>
        </p:spPr>
        <p:txBody>
          <a:bodyPr/>
          <a:lstStyle>
            <a:lvl1pPr marL="0">
              <a:lnSpc>
                <a:spcPct val="100000"/>
              </a:lnSpc>
              <a:spcBef>
                <a:spcPts val="0"/>
              </a:spcBef>
              <a:spcAft>
                <a:spcPts val="0"/>
              </a:spcAft>
              <a:buFontTx/>
              <a:buNone/>
              <a:defRPr sz="750" b="0">
                <a:solidFill>
                  <a:schemeClr val="bg1"/>
                </a:solidFill>
              </a:defRPr>
            </a:lvl1pPr>
            <a:lvl2pPr marL="0">
              <a:lnSpc>
                <a:spcPct val="100000"/>
              </a:lnSpc>
              <a:spcBef>
                <a:spcPts val="0"/>
              </a:spcBef>
              <a:spcAft>
                <a:spcPts val="0"/>
              </a:spcAft>
              <a:buFontTx/>
              <a:buNone/>
              <a:defRPr sz="750" b="0">
                <a:solidFill>
                  <a:schemeClr val="bg1"/>
                </a:solidFill>
              </a:defRPr>
            </a:lvl2pPr>
            <a:lvl3pPr marL="0" indent="0">
              <a:lnSpc>
                <a:spcPct val="100000"/>
              </a:lnSpc>
              <a:spcBef>
                <a:spcPts val="0"/>
              </a:spcBef>
              <a:spcAft>
                <a:spcPts val="0"/>
              </a:spcAft>
              <a:buFontTx/>
              <a:buNone/>
              <a:defRPr sz="750" b="0">
                <a:solidFill>
                  <a:schemeClr val="bg1"/>
                </a:solidFill>
              </a:defRPr>
            </a:lvl3pPr>
            <a:lvl4pPr marL="0" indent="0">
              <a:lnSpc>
                <a:spcPct val="100000"/>
              </a:lnSpc>
              <a:spcBef>
                <a:spcPts val="0"/>
              </a:spcBef>
              <a:spcAft>
                <a:spcPts val="0"/>
              </a:spcAft>
              <a:buFontTx/>
              <a:buNone/>
              <a:defRPr sz="750" b="0">
                <a:solidFill>
                  <a:schemeClr val="bg1"/>
                </a:solidFill>
              </a:defRPr>
            </a:lvl4pPr>
            <a:lvl5pPr marL="0" indent="0">
              <a:lnSpc>
                <a:spcPct val="100000"/>
              </a:lnSpc>
              <a:spcBef>
                <a:spcPts val="0"/>
              </a:spcBef>
              <a:spcAft>
                <a:spcPts val="0"/>
              </a:spcAft>
              <a:buFontTx/>
              <a:buNone/>
              <a:defRPr sz="750" b="0">
                <a:solidFill>
                  <a:schemeClr val="bg1"/>
                </a:solidFill>
              </a:defRPr>
            </a:lvl5pPr>
            <a:lvl6pPr marL="0" indent="0">
              <a:lnSpc>
                <a:spcPct val="100000"/>
              </a:lnSpc>
              <a:spcBef>
                <a:spcPts val="0"/>
              </a:spcBef>
              <a:spcAft>
                <a:spcPts val="0"/>
              </a:spcAft>
              <a:buFontTx/>
              <a:buNone/>
              <a:defRPr sz="750">
                <a:solidFill>
                  <a:schemeClr val="bg1"/>
                </a:solidFill>
              </a:defRPr>
            </a:lvl6pPr>
            <a:lvl7pPr marL="0" indent="0">
              <a:lnSpc>
                <a:spcPct val="100000"/>
              </a:lnSpc>
              <a:spcBef>
                <a:spcPts val="0"/>
              </a:spcBef>
              <a:spcAft>
                <a:spcPts val="0"/>
              </a:spcAft>
              <a:buFontTx/>
              <a:buNone/>
              <a:defRPr sz="750">
                <a:solidFill>
                  <a:schemeClr val="bg1"/>
                </a:solidFill>
              </a:defRPr>
            </a:lvl7pPr>
            <a:lvl8pPr marL="0" indent="0">
              <a:lnSpc>
                <a:spcPct val="100000"/>
              </a:lnSpc>
              <a:spcBef>
                <a:spcPts val="0"/>
              </a:spcBef>
              <a:spcAft>
                <a:spcPts val="0"/>
              </a:spcAft>
              <a:buFontTx/>
              <a:buNone/>
              <a:defRPr sz="750">
                <a:solidFill>
                  <a:schemeClr val="bg1"/>
                </a:solidFill>
              </a:defRPr>
            </a:lvl8pPr>
            <a:lvl9pPr marL="0" indent="0">
              <a:lnSpc>
                <a:spcPct val="100000"/>
              </a:lnSpc>
              <a:spcBef>
                <a:spcPts val="0"/>
              </a:spcBef>
              <a:spcAft>
                <a:spcPts val="0"/>
              </a:spcAft>
              <a:buFontTx/>
              <a:buNone/>
              <a:defRPr sz="750">
                <a:solidFill>
                  <a:schemeClr val="bg1"/>
                </a:solidFill>
              </a:defRPr>
            </a:lvl9pPr>
          </a:lstStyle>
          <a:p>
            <a:pPr lvl="0"/>
            <a:r>
              <a:rPr lang="en-GB" dirty="0"/>
              <a:t>[Legal]</a:t>
            </a:r>
          </a:p>
        </p:txBody>
      </p:sp>
      <p:sp>
        <p:nvSpPr>
          <p:cNvPr id="9" name="AutoShape 3"/>
          <p:cNvSpPr>
            <a:spLocks noChangeAspect="1" noChangeArrowheads="1" noTextEdit="1"/>
          </p:cNvSpPr>
          <p:nvPr userDrawn="1"/>
        </p:nvSpPr>
        <p:spPr bwMode="auto">
          <a:xfrm>
            <a:off x="4000500" y="0"/>
            <a:ext cx="514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435" tIns="25718" rIns="51435" bIns="25718" numCol="1" anchor="t" anchorCtr="0" compatLnSpc="1">
            <a:prstTxWarp prst="textNoShape">
              <a:avLst/>
            </a:prstTxWarp>
          </a:bodyPr>
          <a:lstStyle/>
          <a:p>
            <a:endParaRPr lang="en-GB" sz="1013" dirty="0"/>
          </a:p>
        </p:txBody>
      </p:sp>
      <p:sp>
        <p:nvSpPr>
          <p:cNvPr id="11" name="TextBox 10">
            <a:extLst>
              <a:ext uri="{FF2B5EF4-FFF2-40B4-BE49-F238E27FC236}">
                <a16:creationId xmlns:a16="http://schemas.microsoft.com/office/drawing/2014/main" id="{18776BAD-F3BE-6648-8D3E-3ECF66E50703}"/>
              </a:ext>
            </a:extLst>
          </p:cNvPr>
          <p:cNvSpPr txBox="1"/>
          <p:nvPr userDrawn="1"/>
        </p:nvSpPr>
        <p:spPr>
          <a:xfrm>
            <a:off x="457199" y="4389120"/>
            <a:ext cx="3980259" cy="365760"/>
          </a:xfrm>
          <a:prstGeom prst="rect">
            <a:avLst/>
          </a:prstGeom>
          <a:noFill/>
        </p:spPr>
        <p:txBody>
          <a:bodyPr wrap="square" lIns="0" tIns="0" rIns="0" bIns="0" rtlCol="0">
            <a:noAutofit/>
          </a:bodyPr>
          <a:lstStyle/>
          <a:p>
            <a:pPr marL="0" indent="0">
              <a:lnSpc>
                <a:spcPct val="100000"/>
              </a:lnSpc>
              <a:spcBef>
                <a:spcPts val="0"/>
              </a:spcBef>
              <a:buSzPct val="100000"/>
              <a:buFont typeface="Arial"/>
              <a:buNone/>
            </a:pPr>
            <a:endParaRPr lang="en-GB" sz="750" dirty="0">
              <a:solidFill>
                <a:schemeClr val="tx1"/>
              </a:solidFill>
            </a:endParaRPr>
          </a:p>
        </p:txBody>
      </p:sp>
    </p:spTree>
    <p:extLst>
      <p:ext uri="{BB962C8B-B14F-4D97-AF65-F5344CB8AC3E}">
        <p14:creationId xmlns:p14="http://schemas.microsoft.com/office/powerpoint/2010/main" val="279151042"/>
      </p:ext>
    </p:extLst>
  </p:cSld>
  <p:clrMapOvr>
    <a:overrideClrMapping bg1="lt1" tx1="dk1" bg2="lt2" tx2="dk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Title and Full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103438"/>
            <a:ext cx="8229600" cy="40687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Slide Number Placeholder 5">
            <a:extLst>
              <a:ext uri="{FF2B5EF4-FFF2-40B4-BE49-F238E27FC236}">
                <a16:creationId xmlns:a16="http://schemas.microsoft.com/office/drawing/2014/main" id="{D3433AD6-7E25-3440-A0A8-374B46CA701C}"/>
              </a:ext>
            </a:extLst>
          </p:cNvPr>
          <p:cNvSpPr>
            <a:spLocks noGrp="1"/>
          </p:cNvSpPr>
          <p:nvPr>
            <p:ph type="sldNum" sz="quarter" idx="11"/>
          </p:nvPr>
        </p:nvSpPr>
        <p:spPr/>
        <p:txBody>
          <a:bodyPr/>
          <a:lstStyle/>
          <a:p>
            <a:fld id="{7870704B-CE94-48CC-AF30-84932A1262A7}" type="slidenum">
              <a:rPr lang="en-GB" smtClean="0"/>
              <a:pPr/>
              <a:t>‹#›</a:t>
            </a:fld>
            <a:endParaRPr lang="en-GB" dirty="0"/>
          </a:p>
        </p:txBody>
      </p:sp>
      <p:sp>
        <p:nvSpPr>
          <p:cNvPr id="4" name="Title 3">
            <a:extLst>
              <a:ext uri="{FF2B5EF4-FFF2-40B4-BE49-F238E27FC236}">
                <a16:creationId xmlns:a16="http://schemas.microsoft.com/office/drawing/2014/main" id="{776FB90E-F37C-5341-AEB0-5E882FB00C69}"/>
              </a:ext>
            </a:extLst>
          </p:cNvPr>
          <p:cNvSpPr>
            <a:spLocks noGrp="1"/>
          </p:cNvSpPr>
          <p:nvPr>
            <p:ph type="title" hasCustomPrompt="1"/>
          </p:nvPr>
        </p:nvSpPr>
        <p:spPr/>
        <p:txBody>
          <a:bodyPr/>
          <a:lstStyle>
            <a:lvl1pPr>
              <a:defRPr/>
            </a:lvl1pPr>
          </a:lstStyle>
          <a:p>
            <a:r>
              <a:rPr lang="en-GB" dirty="0"/>
              <a:t>[Slide title]</a:t>
            </a:r>
          </a:p>
        </p:txBody>
      </p:sp>
      <p:sp>
        <p:nvSpPr>
          <p:cNvPr id="2" name="Date Placeholder 1">
            <a:extLst>
              <a:ext uri="{FF2B5EF4-FFF2-40B4-BE49-F238E27FC236}">
                <a16:creationId xmlns:a16="http://schemas.microsoft.com/office/drawing/2014/main" id="{78D09915-22BB-A744-9F60-36B5E912ADF7}"/>
              </a:ext>
            </a:extLst>
          </p:cNvPr>
          <p:cNvSpPr>
            <a:spLocks noGrp="1"/>
          </p:cNvSpPr>
          <p:nvPr>
            <p:ph type="dt" sz="half" idx="12"/>
          </p:nvPr>
        </p:nvSpPr>
        <p:spPr/>
        <p:txBody>
          <a:bodyPr/>
          <a:lstStyle/>
          <a:p>
            <a:r>
              <a:rPr lang="en-GB" dirty="0"/>
              <a:t>January 2019</a:t>
            </a:r>
          </a:p>
        </p:txBody>
      </p:sp>
      <p:sp>
        <p:nvSpPr>
          <p:cNvPr id="5" name="Footer Placeholder 4">
            <a:extLst>
              <a:ext uri="{FF2B5EF4-FFF2-40B4-BE49-F238E27FC236}">
                <a16:creationId xmlns:a16="http://schemas.microsoft.com/office/drawing/2014/main" id="{85B138C9-6561-B649-8622-AF1946B5370B}"/>
              </a:ext>
            </a:extLst>
          </p:cNvPr>
          <p:cNvSpPr>
            <a:spLocks noGrp="1"/>
          </p:cNvSpPr>
          <p:nvPr>
            <p:ph type="ftr" sz="quarter" idx="13"/>
          </p:nvPr>
        </p:nvSpPr>
        <p:spPr/>
        <p:txBody>
          <a:bodyPr/>
          <a:lstStyle/>
          <a:p>
            <a:pPr algn="l"/>
            <a:r>
              <a:rPr lang="en-GB" dirty="0"/>
              <a:t>Useable graphics elements</a:t>
            </a:r>
          </a:p>
        </p:txBody>
      </p:sp>
    </p:spTree>
    <p:extLst>
      <p:ext uri="{BB962C8B-B14F-4D97-AF65-F5344CB8AC3E}">
        <p14:creationId xmlns:p14="http://schemas.microsoft.com/office/powerpoint/2010/main" val="4161925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4572000" y="0"/>
            <a:ext cx="4572000" cy="4575812"/>
          </a:xfrm>
          <a:solidFill>
            <a:srgbClr val="DEDEDE"/>
          </a:solidFill>
        </p:spPr>
        <p:txBody>
          <a:bodyPr anchor="ctr" anchorCtr="0"/>
          <a:lstStyle>
            <a:lvl1pPr algn="ctr">
              <a:defRPr sz="750" b="0">
                <a:solidFill>
                  <a:schemeClr val="tx1"/>
                </a:solidFill>
              </a:defRPr>
            </a:lvl1pPr>
          </a:lstStyle>
          <a:p>
            <a:r>
              <a:rPr lang="en-GB" dirty="0"/>
              <a:t>Click icon to add picture</a:t>
            </a:r>
          </a:p>
        </p:txBody>
      </p:sp>
      <p:sp>
        <p:nvSpPr>
          <p:cNvPr id="2" name="Title 1"/>
          <p:cNvSpPr>
            <a:spLocks noGrp="1"/>
          </p:cNvSpPr>
          <p:nvPr>
            <p:ph type="ctrTitle" hasCustomPrompt="1"/>
          </p:nvPr>
        </p:nvSpPr>
        <p:spPr>
          <a:xfrm>
            <a:off x="457199" y="457201"/>
            <a:ext cx="3979863" cy="2514601"/>
          </a:xfrm>
        </p:spPr>
        <p:txBody>
          <a:bodyPr anchor="b" anchorCtr="0">
            <a:normAutofit/>
          </a:bodyPr>
          <a:lstStyle>
            <a:lvl1pPr algn="l">
              <a:lnSpc>
                <a:spcPct val="85000"/>
              </a:lnSpc>
              <a:defRPr sz="2700">
                <a:solidFill>
                  <a:schemeClr val="bg1"/>
                </a:solidFill>
              </a:defRPr>
            </a:lvl1pPr>
          </a:lstStyle>
          <a:p>
            <a:r>
              <a:rPr lang="en-GB" dirty="0"/>
              <a:t>[Presentation title]</a:t>
            </a:r>
          </a:p>
        </p:txBody>
      </p:sp>
      <p:sp>
        <p:nvSpPr>
          <p:cNvPr id="12" name="Subtitle 2">
            <a:extLst>
              <a:ext uri="{FF2B5EF4-FFF2-40B4-BE49-F238E27FC236}">
                <a16:creationId xmlns:a16="http://schemas.microsoft.com/office/drawing/2014/main" id="{EEA27FE9-F414-894E-B7EC-3BB5FD3CBF68}"/>
              </a:ext>
            </a:extLst>
          </p:cNvPr>
          <p:cNvSpPr>
            <a:spLocks noGrp="1"/>
          </p:cNvSpPr>
          <p:nvPr>
            <p:ph type="subTitle" idx="1" hasCustomPrompt="1"/>
          </p:nvPr>
        </p:nvSpPr>
        <p:spPr>
          <a:xfrm>
            <a:off x="457200" y="5029200"/>
            <a:ext cx="3980260" cy="594360"/>
          </a:xfrm>
        </p:spPr>
        <p:txBody>
          <a:bodyPr/>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2665018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Slide Lines">
    <p:bg>
      <p:bgPr>
        <a:solidFill>
          <a:srgbClr val="DEDEDE"/>
        </a:solidFill>
        <a:effectLst/>
      </p:bgPr>
    </p:bg>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0" y="1906"/>
            <a:ext cx="9144000" cy="6856095"/>
          </a:xfrm>
          <a:solidFill>
            <a:srgbClr val="DEDEDE"/>
          </a:solidFill>
        </p:spPr>
        <p:txBody>
          <a:bodyPr tIns="91440"/>
          <a:lstStyle>
            <a:lvl1pPr algn="ctr">
              <a:defRPr sz="750" b="0">
                <a:solidFill>
                  <a:schemeClr val="tx1"/>
                </a:solidFill>
              </a:defRPr>
            </a:lvl1pPr>
          </a:lstStyle>
          <a:p>
            <a:r>
              <a:rPr lang="en-GB" dirty="0"/>
              <a:t>Click icon to add picture</a:t>
            </a:r>
          </a:p>
        </p:txBody>
      </p:sp>
      <p:sp>
        <p:nvSpPr>
          <p:cNvPr id="11" name="Freeform 5">
            <a:extLst>
              <a:ext uri="{FF2B5EF4-FFF2-40B4-BE49-F238E27FC236}">
                <a16:creationId xmlns:a16="http://schemas.microsoft.com/office/drawing/2014/main" id="{BA61B3DA-E40D-A541-B353-F33FFC991833}"/>
              </a:ext>
            </a:extLst>
          </p:cNvPr>
          <p:cNvSpPr>
            <a:spLocks noChangeAspect="1"/>
          </p:cNvSpPr>
          <p:nvPr userDrawn="1"/>
        </p:nvSpPr>
        <p:spPr bwMode="white">
          <a:xfrm>
            <a:off x="0" y="1905"/>
            <a:ext cx="9144000" cy="6858000"/>
          </a:xfrm>
          <a:custGeom>
            <a:avLst/>
            <a:gdLst>
              <a:gd name="T0" fmla="*/ 14239 w 19200"/>
              <a:gd name="T1" fmla="*/ 0 h 14399"/>
              <a:gd name="T2" fmla="*/ 14239 w 19200"/>
              <a:gd name="T3" fmla="*/ 0 h 14399"/>
              <a:gd name="T4" fmla="*/ 14239 w 19200"/>
              <a:gd name="T5" fmla="*/ 6948 h 14399"/>
              <a:gd name="T6" fmla="*/ 0 w 19200"/>
              <a:gd name="T7" fmla="*/ 6948 h 14399"/>
              <a:gd name="T8" fmla="*/ 0 w 19200"/>
              <a:gd name="T9" fmla="*/ 7591 h 14399"/>
              <a:gd name="T10" fmla="*/ 14239 w 19200"/>
              <a:gd name="T11" fmla="*/ 7591 h 14399"/>
              <a:gd name="T12" fmla="*/ 14239 w 19200"/>
              <a:gd name="T13" fmla="*/ 9227 h 14399"/>
              <a:gd name="T14" fmla="*/ 0 w 19200"/>
              <a:gd name="T15" fmla="*/ 9227 h 14399"/>
              <a:gd name="T16" fmla="*/ 0 w 19200"/>
              <a:gd name="T17" fmla="*/ 9869 h 14399"/>
              <a:gd name="T18" fmla="*/ 14239 w 19200"/>
              <a:gd name="T19" fmla="*/ 9869 h 14399"/>
              <a:gd name="T20" fmla="*/ 14239 w 19200"/>
              <a:gd name="T21" fmla="*/ 14399 h 14399"/>
              <a:gd name="T22" fmla="*/ 14881 w 19200"/>
              <a:gd name="T23" fmla="*/ 14399 h 14399"/>
              <a:gd name="T24" fmla="*/ 14881 w 19200"/>
              <a:gd name="T25" fmla="*/ 9869 h 14399"/>
              <a:gd name="T26" fmla="*/ 19200 w 19200"/>
              <a:gd name="T27" fmla="*/ 9869 h 14399"/>
              <a:gd name="T28" fmla="*/ 19200 w 19200"/>
              <a:gd name="T29" fmla="*/ 9227 h 14399"/>
              <a:gd name="T30" fmla="*/ 14881 w 19200"/>
              <a:gd name="T31" fmla="*/ 9227 h 14399"/>
              <a:gd name="T32" fmla="*/ 14881 w 19200"/>
              <a:gd name="T33" fmla="*/ 7591 h 14399"/>
              <a:gd name="T34" fmla="*/ 19200 w 19200"/>
              <a:gd name="T35" fmla="*/ 7591 h 14399"/>
              <a:gd name="T36" fmla="*/ 19200 w 19200"/>
              <a:gd name="T37" fmla="*/ 6948 h 14399"/>
              <a:gd name="T38" fmla="*/ 14881 w 19200"/>
              <a:gd name="T39" fmla="*/ 6948 h 14399"/>
              <a:gd name="T40" fmla="*/ 14881 w 19200"/>
              <a:gd name="T41" fmla="*/ 0 h 14399"/>
              <a:gd name="T42" fmla="*/ 14239 w 19200"/>
              <a:gd name="T43" fmla="*/ 0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200" h="14399">
                <a:moveTo>
                  <a:pt x="14239" y="0"/>
                </a:moveTo>
                <a:lnTo>
                  <a:pt x="14239" y="0"/>
                </a:lnTo>
                <a:lnTo>
                  <a:pt x="14239" y="6948"/>
                </a:lnTo>
                <a:lnTo>
                  <a:pt x="0" y="6948"/>
                </a:lnTo>
                <a:lnTo>
                  <a:pt x="0" y="7591"/>
                </a:lnTo>
                <a:lnTo>
                  <a:pt x="14239" y="7591"/>
                </a:lnTo>
                <a:lnTo>
                  <a:pt x="14239" y="9227"/>
                </a:lnTo>
                <a:lnTo>
                  <a:pt x="0" y="9227"/>
                </a:lnTo>
                <a:lnTo>
                  <a:pt x="0" y="9869"/>
                </a:lnTo>
                <a:lnTo>
                  <a:pt x="14239" y="9869"/>
                </a:lnTo>
                <a:lnTo>
                  <a:pt x="14239" y="14399"/>
                </a:lnTo>
                <a:lnTo>
                  <a:pt x="14881" y="14399"/>
                </a:lnTo>
                <a:lnTo>
                  <a:pt x="14881" y="9869"/>
                </a:lnTo>
                <a:lnTo>
                  <a:pt x="19200" y="9869"/>
                </a:lnTo>
                <a:lnTo>
                  <a:pt x="19200" y="9227"/>
                </a:lnTo>
                <a:lnTo>
                  <a:pt x="14881" y="9227"/>
                </a:lnTo>
                <a:lnTo>
                  <a:pt x="14881" y="7591"/>
                </a:lnTo>
                <a:lnTo>
                  <a:pt x="19200" y="7591"/>
                </a:lnTo>
                <a:lnTo>
                  <a:pt x="19200" y="6948"/>
                </a:lnTo>
                <a:lnTo>
                  <a:pt x="14881" y="6948"/>
                </a:lnTo>
                <a:lnTo>
                  <a:pt x="14881" y="0"/>
                </a:lnTo>
                <a:lnTo>
                  <a:pt x="14239"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dirty="0"/>
          </a:p>
        </p:txBody>
      </p:sp>
      <p:sp>
        <p:nvSpPr>
          <p:cNvPr id="2" name="Title 1"/>
          <p:cNvSpPr>
            <a:spLocks noGrp="1"/>
          </p:cNvSpPr>
          <p:nvPr userDrawn="1">
            <p:ph type="ctrTitle" hasCustomPrompt="1"/>
          </p:nvPr>
        </p:nvSpPr>
        <p:spPr>
          <a:xfrm>
            <a:off x="457201" y="457200"/>
            <a:ext cx="5394326" cy="1646238"/>
          </a:xfrm>
        </p:spPr>
        <p:txBody>
          <a:bodyPr anchor="b" anchorCtr="0">
            <a:normAutofit/>
          </a:bodyPr>
          <a:lstStyle>
            <a:lvl1pPr algn="l">
              <a:lnSpc>
                <a:spcPct val="85000"/>
              </a:lnSpc>
              <a:defRPr sz="2700">
                <a:solidFill>
                  <a:schemeClr val="bg1"/>
                </a:solidFill>
              </a:defRPr>
            </a:lvl1pPr>
          </a:lstStyle>
          <a:p>
            <a:r>
              <a:rPr lang="en-GB" dirty="0"/>
              <a:t>[Presentation title]</a:t>
            </a:r>
          </a:p>
        </p:txBody>
      </p:sp>
      <p:sp>
        <p:nvSpPr>
          <p:cNvPr id="12" name="Subtitle 2">
            <a:extLst>
              <a:ext uri="{FF2B5EF4-FFF2-40B4-BE49-F238E27FC236}">
                <a16:creationId xmlns:a16="http://schemas.microsoft.com/office/drawing/2014/main" id="{C96181BD-39A5-B344-AF19-897BE836FCE4}"/>
              </a:ext>
            </a:extLst>
          </p:cNvPr>
          <p:cNvSpPr>
            <a:spLocks noGrp="1"/>
          </p:cNvSpPr>
          <p:nvPr>
            <p:ph type="subTitle" idx="1" hasCustomPrompt="1"/>
          </p:nvPr>
        </p:nvSpPr>
        <p:spPr>
          <a:xfrm>
            <a:off x="457200" y="3710833"/>
            <a:ext cx="3980260" cy="594360"/>
          </a:xfrm>
        </p:spPr>
        <p:txBody>
          <a:bodyPr anchor="ctr" anchorCtr="0"/>
          <a:lstStyle>
            <a:lvl1pPr marL="0" indent="0" algn="l">
              <a:lnSpc>
                <a:spcPct val="100000"/>
              </a:lnSpc>
              <a:spcBef>
                <a:spcPts val="0"/>
              </a:spcBef>
              <a:spcAft>
                <a:spcPts val="0"/>
              </a:spcAft>
              <a:buNone/>
              <a:defRPr sz="900" b="0">
                <a:solidFill>
                  <a:schemeClr val="bg1"/>
                </a:solidFill>
              </a:defRPr>
            </a:lvl1pPr>
            <a:lvl2pPr marL="0" indent="0" algn="l">
              <a:lnSpc>
                <a:spcPct val="100000"/>
              </a:lnSpc>
              <a:spcBef>
                <a:spcPts val="0"/>
              </a:spcBef>
              <a:spcAft>
                <a:spcPts val="0"/>
              </a:spcAft>
              <a:buNone/>
              <a:defRPr sz="900">
                <a:solidFill>
                  <a:schemeClr val="bg1"/>
                </a:solidFill>
              </a:defRPr>
            </a:lvl2pPr>
            <a:lvl3pPr marL="0" indent="0" algn="l">
              <a:lnSpc>
                <a:spcPct val="100000"/>
              </a:lnSpc>
              <a:spcBef>
                <a:spcPts val="0"/>
              </a:spcBef>
              <a:spcAft>
                <a:spcPts val="0"/>
              </a:spcAft>
              <a:buNone/>
              <a:defRPr sz="900">
                <a:solidFill>
                  <a:schemeClr val="bg1"/>
                </a:solidFill>
              </a:defRPr>
            </a:lvl3pPr>
            <a:lvl4pPr marL="0" indent="0" algn="l">
              <a:lnSpc>
                <a:spcPct val="100000"/>
              </a:lnSpc>
              <a:spcBef>
                <a:spcPts val="0"/>
              </a:spcBef>
              <a:spcAft>
                <a:spcPts val="0"/>
              </a:spcAft>
              <a:buNone/>
              <a:defRPr sz="900">
                <a:solidFill>
                  <a:schemeClr val="bg1"/>
                </a:solidFill>
              </a:defRPr>
            </a:lvl4pPr>
            <a:lvl5pPr marL="0" indent="0" algn="l">
              <a:lnSpc>
                <a:spcPct val="100000"/>
              </a:lnSpc>
              <a:spcBef>
                <a:spcPts val="0"/>
              </a:spcBef>
              <a:spcAft>
                <a:spcPts val="0"/>
              </a:spcAft>
              <a:buNone/>
              <a:defRPr sz="900">
                <a:solidFill>
                  <a:schemeClr val="bg1"/>
                </a:solidFill>
              </a:defRPr>
            </a:lvl5pPr>
            <a:lvl6pPr marL="0" indent="0" algn="l">
              <a:lnSpc>
                <a:spcPct val="100000"/>
              </a:lnSpc>
              <a:spcBef>
                <a:spcPts val="0"/>
              </a:spcBef>
              <a:spcAft>
                <a:spcPts val="0"/>
              </a:spcAft>
              <a:buNone/>
              <a:defRPr sz="900">
                <a:solidFill>
                  <a:schemeClr val="bg1"/>
                </a:solidFill>
              </a:defRPr>
            </a:lvl6pPr>
            <a:lvl7pPr marL="0" indent="0" algn="l">
              <a:lnSpc>
                <a:spcPct val="100000"/>
              </a:lnSpc>
              <a:spcBef>
                <a:spcPts val="0"/>
              </a:spcBef>
              <a:spcAft>
                <a:spcPts val="0"/>
              </a:spcAft>
              <a:buNone/>
              <a:defRPr sz="900">
                <a:solidFill>
                  <a:schemeClr val="bg1"/>
                </a:solidFill>
              </a:defRPr>
            </a:lvl7pPr>
            <a:lvl8pPr marL="0" indent="0" algn="l">
              <a:lnSpc>
                <a:spcPct val="100000"/>
              </a:lnSpc>
              <a:spcBef>
                <a:spcPts val="0"/>
              </a:spcBef>
              <a:spcAft>
                <a:spcPts val="0"/>
              </a:spcAft>
              <a:buNone/>
              <a:defRPr sz="900">
                <a:solidFill>
                  <a:schemeClr val="bg1"/>
                </a:solidFill>
              </a:defRPr>
            </a:lvl8pPr>
            <a:lvl9pPr marL="0" indent="0" algn="l">
              <a:lnSpc>
                <a:spcPct val="100000"/>
              </a:lnSpc>
              <a:spcBef>
                <a:spcPts val="0"/>
              </a:spcBef>
              <a:spcAft>
                <a:spcPts val="0"/>
              </a:spcAft>
              <a:buNone/>
              <a:defRPr sz="900">
                <a:solidFill>
                  <a:schemeClr val="bg1"/>
                </a:solidFill>
              </a:defRPr>
            </a:lvl9pPr>
          </a:lstStyle>
          <a:p>
            <a:r>
              <a:rPr lang="en-GB" dirty="0"/>
              <a:t>[Presentation subtitle]</a:t>
            </a:r>
          </a:p>
        </p:txBody>
      </p:sp>
    </p:spTree>
    <p:extLst>
      <p:ext uri="{BB962C8B-B14F-4D97-AF65-F5344CB8AC3E}">
        <p14:creationId xmlns:p14="http://schemas.microsoft.com/office/powerpoint/2010/main" val="2464260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Slide Lines 2">
    <p:bg>
      <p:bgPr>
        <a:solidFill>
          <a:srgbClr val="DEDEDE"/>
        </a:solidFill>
        <a:effectLst/>
      </p:bgPr>
    </p:bg>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0" y="0"/>
            <a:ext cx="9144000" cy="6858000"/>
          </a:xfrm>
          <a:solidFill>
            <a:srgbClr val="DEDEDE"/>
          </a:solidFill>
        </p:spPr>
        <p:txBody>
          <a:bodyPr tIns="91440"/>
          <a:lstStyle>
            <a:lvl1pPr algn="ctr">
              <a:defRPr sz="750" b="0">
                <a:solidFill>
                  <a:schemeClr val="tx1"/>
                </a:solidFill>
              </a:defRPr>
            </a:lvl1pPr>
          </a:lstStyle>
          <a:p>
            <a:r>
              <a:rPr lang="en-GB" dirty="0"/>
              <a:t>Click icon to add picture</a:t>
            </a:r>
          </a:p>
        </p:txBody>
      </p:sp>
      <p:sp>
        <p:nvSpPr>
          <p:cNvPr id="10" name="Freeform 5">
            <a:extLst>
              <a:ext uri="{FF2B5EF4-FFF2-40B4-BE49-F238E27FC236}">
                <a16:creationId xmlns:a16="http://schemas.microsoft.com/office/drawing/2014/main" id="{F22E495C-7B1E-7A4E-B8B2-8EA939609B89}"/>
              </a:ext>
            </a:extLst>
          </p:cNvPr>
          <p:cNvSpPr>
            <a:spLocks noChangeAspect="1"/>
          </p:cNvSpPr>
          <p:nvPr userDrawn="1"/>
        </p:nvSpPr>
        <p:spPr bwMode="white">
          <a:xfrm>
            <a:off x="0" y="0"/>
            <a:ext cx="9144000" cy="6858000"/>
          </a:xfrm>
          <a:custGeom>
            <a:avLst/>
            <a:gdLst>
              <a:gd name="T0" fmla="*/ 14239 w 19200"/>
              <a:gd name="T1" fmla="*/ 0 h 14399"/>
              <a:gd name="T2" fmla="*/ 14239 w 19200"/>
              <a:gd name="T3" fmla="*/ 0 h 14399"/>
              <a:gd name="T4" fmla="*/ 14239 w 19200"/>
              <a:gd name="T5" fmla="*/ 6948 h 14399"/>
              <a:gd name="T6" fmla="*/ 0 w 19200"/>
              <a:gd name="T7" fmla="*/ 6948 h 14399"/>
              <a:gd name="T8" fmla="*/ 0 w 19200"/>
              <a:gd name="T9" fmla="*/ 7591 h 14399"/>
              <a:gd name="T10" fmla="*/ 14239 w 19200"/>
              <a:gd name="T11" fmla="*/ 7591 h 14399"/>
              <a:gd name="T12" fmla="*/ 14239 w 19200"/>
              <a:gd name="T13" fmla="*/ 9227 h 14399"/>
              <a:gd name="T14" fmla="*/ 0 w 19200"/>
              <a:gd name="T15" fmla="*/ 9227 h 14399"/>
              <a:gd name="T16" fmla="*/ 0 w 19200"/>
              <a:gd name="T17" fmla="*/ 9869 h 14399"/>
              <a:gd name="T18" fmla="*/ 14239 w 19200"/>
              <a:gd name="T19" fmla="*/ 9869 h 14399"/>
              <a:gd name="T20" fmla="*/ 14239 w 19200"/>
              <a:gd name="T21" fmla="*/ 14399 h 14399"/>
              <a:gd name="T22" fmla="*/ 14881 w 19200"/>
              <a:gd name="T23" fmla="*/ 14399 h 14399"/>
              <a:gd name="T24" fmla="*/ 14881 w 19200"/>
              <a:gd name="T25" fmla="*/ 9869 h 14399"/>
              <a:gd name="T26" fmla="*/ 19200 w 19200"/>
              <a:gd name="T27" fmla="*/ 9869 h 14399"/>
              <a:gd name="T28" fmla="*/ 19200 w 19200"/>
              <a:gd name="T29" fmla="*/ 9227 h 14399"/>
              <a:gd name="T30" fmla="*/ 14881 w 19200"/>
              <a:gd name="T31" fmla="*/ 9227 h 14399"/>
              <a:gd name="T32" fmla="*/ 14881 w 19200"/>
              <a:gd name="T33" fmla="*/ 7591 h 14399"/>
              <a:gd name="T34" fmla="*/ 19200 w 19200"/>
              <a:gd name="T35" fmla="*/ 7591 h 14399"/>
              <a:gd name="T36" fmla="*/ 19200 w 19200"/>
              <a:gd name="T37" fmla="*/ 6948 h 14399"/>
              <a:gd name="T38" fmla="*/ 14881 w 19200"/>
              <a:gd name="T39" fmla="*/ 6948 h 14399"/>
              <a:gd name="T40" fmla="*/ 14881 w 19200"/>
              <a:gd name="T41" fmla="*/ 0 h 14399"/>
              <a:gd name="T42" fmla="*/ 14239 w 19200"/>
              <a:gd name="T43" fmla="*/ 0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200" h="14399">
                <a:moveTo>
                  <a:pt x="14239" y="0"/>
                </a:moveTo>
                <a:lnTo>
                  <a:pt x="14239" y="0"/>
                </a:lnTo>
                <a:lnTo>
                  <a:pt x="14239" y="6948"/>
                </a:lnTo>
                <a:lnTo>
                  <a:pt x="0" y="6948"/>
                </a:lnTo>
                <a:lnTo>
                  <a:pt x="0" y="7591"/>
                </a:lnTo>
                <a:lnTo>
                  <a:pt x="14239" y="7591"/>
                </a:lnTo>
                <a:lnTo>
                  <a:pt x="14239" y="9227"/>
                </a:lnTo>
                <a:lnTo>
                  <a:pt x="0" y="9227"/>
                </a:lnTo>
                <a:lnTo>
                  <a:pt x="0" y="9869"/>
                </a:lnTo>
                <a:lnTo>
                  <a:pt x="14239" y="9869"/>
                </a:lnTo>
                <a:lnTo>
                  <a:pt x="14239" y="14399"/>
                </a:lnTo>
                <a:lnTo>
                  <a:pt x="14881" y="14399"/>
                </a:lnTo>
                <a:lnTo>
                  <a:pt x="14881" y="9869"/>
                </a:lnTo>
                <a:lnTo>
                  <a:pt x="19200" y="9869"/>
                </a:lnTo>
                <a:lnTo>
                  <a:pt x="19200" y="9227"/>
                </a:lnTo>
                <a:lnTo>
                  <a:pt x="14881" y="9227"/>
                </a:lnTo>
                <a:lnTo>
                  <a:pt x="14881" y="7591"/>
                </a:lnTo>
                <a:lnTo>
                  <a:pt x="19200" y="7591"/>
                </a:lnTo>
                <a:lnTo>
                  <a:pt x="19200" y="6948"/>
                </a:lnTo>
                <a:lnTo>
                  <a:pt x="14881" y="6948"/>
                </a:lnTo>
                <a:lnTo>
                  <a:pt x="14881" y="0"/>
                </a:lnTo>
                <a:lnTo>
                  <a:pt x="14239"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dirty="0"/>
          </a:p>
        </p:txBody>
      </p:sp>
      <p:sp>
        <p:nvSpPr>
          <p:cNvPr id="2" name="Title 1"/>
          <p:cNvSpPr>
            <a:spLocks noGrp="1"/>
          </p:cNvSpPr>
          <p:nvPr userDrawn="1">
            <p:ph type="ctrTitle" hasCustomPrompt="1"/>
          </p:nvPr>
        </p:nvSpPr>
        <p:spPr>
          <a:xfrm>
            <a:off x="457201" y="457200"/>
            <a:ext cx="5394326" cy="1646238"/>
          </a:xfrm>
        </p:spPr>
        <p:txBody>
          <a:bodyPr anchor="b" anchorCtr="0">
            <a:normAutofit/>
          </a:bodyPr>
          <a:lstStyle>
            <a:lvl1pPr algn="l">
              <a:lnSpc>
                <a:spcPct val="85000"/>
              </a:lnSpc>
              <a:defRPr sz="2700">
                <a:solidFill>
                  <a:schemeClr val="tx1"/>
                </a:solidFill>
              </a:defRPr>
            </a:lvl1pPr>
          </a:lstStyle>
          <a:p>
            <a:r>
              <a:rPr lang="en-GB" dirty="0"/>
              <a:t>[Presentation title]</a:t>
            </a:r>
          </a:p>
        </p:txBody>
      </p:sp>
      <p:sp>
        <p:nvSpPr>
          <p:cNvPr id="11" name="Subtitle 2">
            <a:extLst>
              <a:ext uri="{FF2B5EF4-FFF2-40B4-BE49-F238E27FC236}">
                <a16:creationId xmlns:a16="http://schemas.microsoft.com/office/drawing/2014/main" id="{F7F3AFDA-915F-FC42-B1AF-CA3287662497}"/>
              </a:ext>
            </a:extLst>
          </p:cNvPr>
          <p:cNvSpPr>
            <a:spLocks noGrp="1"/>
          </p:cNvSpPr>
          <p:nvPr>
            <p:ph type="subTitle" idx="1" hasCustomPrompt="1"/>
          </p:nvPr>
        </p:nvSpPr>
        <p:spPr>
          <a:xfrm>
            <a:off x="457200" y="3712464"/>
            <a:ext cx="3980260" cy="594360"/>
          </a:xfrm>
        </p:spPr>
        <p:txBody>
          <a:bodyPr anchor="ctr" anchorCtr="0"/>
          <a:lstStyle>
            <a:lvl1pPr marL="0" indent="0" algn="l">
              <a:lnSpc>
                <a:spcPct val="100000"/>
              </a:lnSpc>
              <a:spcBef>
                <a:spcPts val="0"/>
              </a:spcBef>
              <a:spcAft>
                <a:spcPts val="0"/>
              </a:spcAft>
              <a:buNone/>
              <a:defRPr sz="900" b="0">
                <a:solidFill>
                  <a:schemeClr val="tx1"/>
                </a:solidFill>
              </a:defRPr>
            </a:lvl1pPr>
            <a:lvl2pPr marL="0" indent="0" algn="l">
              <a:lnSpc>
                <a:spcPct val="100000"/>
              </a:lnSpc>
              <a:spcBef>
                <a:spcPts val="0"/>
              </a:spcBef>
              <a:spcAft>
                <a:spcPts val="0"/>
              </a:spcAft>
              <a:buNone/>
              <a:defRPr sz="900">
                <a:solidFill>
                  <a:schemeClr val="tx1"/>
                </a:solidFill>
              </a:defRPr>
            </a:lvl2pPr>
            <a:lvl3pPr marL="0" indent="0" algn="l">
              <a:lnSpc>
                <a:spcPct val="100000"/>
              </a:lnSpc>
              <a:spcBef>
                <a:spcPts val="0"/>
              </a:spcBef>
              <a:spcAft>
                <a:spcPts val="0"/>
              </a:spcAft>
              <a:buNone/>
              <a:defRPr sz="900">
                <a:solidFill>
                  <a:schemeClr val="tx1"/>
                </a:solidFill>
              </a:defRPr>
            </a:lvl3pPr>
            <a:lvl4pPr marL="0" indent="0" algn="l">
              <a:lnSpc>
                <a:spcPct val="100000"/>
              </a:lnSpc>
              <a:spcBef>
                <a:spcPts val="0"/>
              </a:spcBef>
              <a:spcAft>
                <a:spcPts val="0"/>
              </a:spcAft>
              <a:buNone/>
              <a:defRPr sz="900">
                <a:solidFill>
                  <a:schemeClr val="tx1"/>
                </a:solidFill>
              </a:defRPr>
            </a:lvl4pPr>
            <a:lvl5pPr marL="0" indent="0" algn="l">
              <a:lnSpc>
                <a:spcPct val="100000"/>
              </a:lnSpc>
              <a:spcBef>
                <a:spcPts val="0"/>
              </a:spcBef>
              <a:spcAft>
                <a:spcPts val="0"/>
              </a:spcAft>
              <a:buNone/>
              <a:defRPr sz="900">
                <a:solidFill>
                  <a:schemeClr val="tx1"/>
                </a:solidFill>
              </a:defRPr>
            </a:lvl5pPr>
            <a:lvl6pPr marL="0" indent="0" algn="l">
              <a:lnSpc>
                <a:spcPct val="100000"/>
              </a:lnSpc>
              <a:spcBef>
                <a:spcPts val="0"/>
              </a:spcBef>
              <a:spcAft>
                <a:spcPts val="0"/>
              </a:spcAft>
              <a:buNone/>
              <a:defRPr sz="900">
                <a:solidFill>
                  <a:schemeClr val="tx1"/>
                </a:solidFill>
              </a:defRPr>
            </a:lvl6pPr>
            <a:lvl7pPr marL="0" indent="0" algn="l">
              <a:lnSpc>
                <a:spcPct val="100000"/>
              </a:lnSpc>
              <a:spcBef>
                <a:spcPts val="0"/>
              </a:spcBef>
              <a:spcAft>
                <a:spcPts val="0"/>
              </a:spcAft>
              <a:buNone/>
              <a:defRPr sz="900">
                <a:solidFill>
                  <a:schemeClr val="tx1"/>
                </a:solidFill>
              </a:defRPr>
            </a:lvl7pPr>
            <a:lvl8pPr marL="0" indent="0" algn="l">
              <a:lnSpc>
                <a:spcPct val="100000"/>
              </a:lnSpc>
              <a:spcBef>
                <a:spcPts val="0"/>
              </a:spcBef>
              <a:spcAft>
                <a:spcPts val="0"/>
              </a:spcAft>
              <a:buNone/>
              <a:defRPr sz="900">
                <a:solidFill>
                  <a:schemeClr val="tx1"/>
                </a:solidFill>
              </a:defRPr>
            </a:lvl8pPr>
            <a:lvl9pPr marL="0" indent="0" algn="l">
              <a:lnSpc>
                <a:spcPct val="100000"/>
              </a:lnSpc>
              <a:spcBef>
                <a:spcPts val="0"/>
              </a:spcBef>
              <a:spcAft>
                <a:spcPts val="0"/>
              </a:spcAft>
              <a:buNone/>
              <a:defRPr sz="900">
                <a:solidFill>
                  <a:schemeClr val="tx1"/>
                </a:solidFill>
              </a:defRPr>
            </a:lvl9pPr>
          </a:lstStyle>
          <a:p>
            <a:r>
              <a:rPr lang="en-GB" dirty="0"/>
              <a:t>[Presentation subtitle]</a:t>
            </a:r>
          </a:p>
        </p:txBody>
      </p:sp>
    </p:spTree>
    <p:extLst>
      <p:ext uri="{BB962C8B-B14F-4D97-AF65-F5344CB8AC3E}">
        <p14:creationId xmlns:p14="http://schemas.microsoft.com/office/powerpoint/2010/main" val="3649581593"/>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theme" Target="../theme/theme1.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371600"/>
          </a:xfrm>
          <a:prstGeom prst="rect">
            <a:avLst/>
          </a:prstGeom>
        </p:spPr>
        <p:txBody>
          <a:bodyPr vert="horz" lIns="0" tIns="0" rIns="0" bIns="0" rtlCol="0" anchor="t" anchorCtr="0">
            <a:normAutofit/>
          </a:bodyPr>
          <a:lstStyle/>
          <a:p>
            <a:r>
              <a:rPr lang="en-GB" dirty="0"/>
              <a:t>[Slide title]</a:t>
            </a:r>
          </a:p>
        </p:txBody>
      </p:sp>
      <p:sp>
        <p:nvSpPr>
          <p:cNvPr id="3" name="Text Placeholder 2"/>
          <p:cNvSpPr>
            <a:spLocks noGrp="1"/>
          </p:cNvSpPr>
          <p:nvPr>
            <p:ph type="body" idx="1"/>
          </p:nvPr>
        </p:nvSpPr>
        <p:spPr>
          <a:xfrm>
            <a:off x="457200" y="2103120"/>
            <a:ext cx="8229600" cy="4069080"/>
          </a:xfrm>
          <a:prstGeom prst="rect">
            <a:avLst/>
          </a:prstGeom>
        </p:spPr>
        <p:txBody>
          <a:bodyPr vert="horz" lIns="0" tIns="0" rIns="0" bIns="0" rtlCol="0">
            <a:no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Slide Number Placeholder 5"/>
          <p:cNvSpPr>
            <a:spLocks noGrp="1"/>
          </p:cNvSpPr>
          <p:nvPr>
            <p:ph type="sldNum" sz="quarter" idx="4"/>
          </p:nvPr>
        </p:nvSpPr>
        <p:spPr>
          <a:xfrm>
            <a:off x="8321040" y="6400800"/>
            <a:ext cx="365760" cy="137160"/>
          </a:xfrm>
          <a:prstGeom prst="rect">
            <a:avLst/>
          </a:prstGeom>
        </p:spPr>
        <p:txBody>
          <a:bodyPr vert="horz" lIns="0" tIns="0" rIns="0" bIns="0" rtlCol="0" anchor="b" anchorCtr="0">
            <a:noAutofit/>
          </a:bodyPr>
          <a:lstStyle>
            <a:lvl1pPr algn="r">
              <a:defRPr sz="525">
                <a:solidFill>
                  <a:schemeClr val="tx1"/>
                </a:solidFill>
              </a:defRPr>
            </a:lvl1pPr>
          </a:lstStyle>
          <a:p>
            <a:fld id="{7870704B-CE94-48CC-AF30-84932A1262A7}" type="slidenum">
              <a:rPr lang="en-GB" smtClean="0"/>
              <a:pPr/>
              <a:t>‹#›</a:t>
            </a:fld>
            <a:endParaRPr lang="en-GB" dirty="0"/>
          </a:p>
        </p:txBody>
      </p:sp>
      <p:sp>
        <p:nvSpPr>
          <p:cNvPr id="8" name="TextBox 7"/>
          <p:cNvSpPr txBox="1"/>
          <p:nvPr/>
        </p:nvSpPr>
        <p:spPr>
          <a:xfrm>
            <a:off x="455295" y="6400798"/>
            <a:ext cx="320040" cy="137160"/>
          </a:xfrm>
          <a:prstGeom prst="rect">
            <a:avLst/>
          </a:prstGeom>
          <a:noFill/>
        </p:spPr>
        <p:txBody>
          <a:bodyPr wrap="square" lIns="0" tIns="0" rIns="0" bIns="0" rtlCol="0" anchor="b" anchorCtr="0">
            <a:noAutofit/>
          </a:bodyPr>
          <a:lstStyle/>
          <a:p>
            <a:pPr algn="l"/>
            <a:endParaRPr lang="en-GB" sz="525" b="0" dirty="0">
              <a:solidFill>
                <a:schemeClr val="tx1"/>
              </a:solidFill>
            </a:endParaRPr>
          </a:p>
        </p:txBody>
      </p:sp>
      <p:sp>
        <p:nvSpPr>
          <p:cNvPr id="10" name="Date Placeholder 3">
            <a:extLst>
              <a:ext uri="{FF2B5EF4-FFF2-40B4-BE49-F238E27FC236}">
                <a16:creationId xmlns:a16="http://schemas.microsoft.com/office/drawing/2014/main" id="{5DB9102B-56F6-3849-9FD1-5C48A251FFFC}"/>
              </a:ext>
            </a:extLst>
          </p:cNvPr>
          <p:cNvSpPr txBox="1">
            <a:spLocks/>
          </p:cNvSpPr>
          <p:nvPr userDrawn="1"/>
        </p:nvSpPr>
        <p:spPr>
          <a:xfrm>
            <a:off x="775335" y="6400800"/>
            <a:ext cx="3661729" cy="137160"/>
          </a:xfrm>
          <a:prstGeom prst="rect">
            <a:avLst/>
          </a:prstGeom>
        </p:spPr>
        <p:txBody>
          <a:bodyPr vert="horz" lIns="0" tIns="0" rIns="0" bIns="0" rtlCol="0" anchor="b" anchorCtr="0">
            <a:noAutofit/>
          </a:bodyPr>
          <a:lstStyle>
            <a:defPPr>
              <a:defRPr lang="en-US"/>
            </a:defPPr>
            <a:lvl1pPr marL="0" algn="r" defTabSz="914400" rtl="0" eaLnBrk="1" latinLnBrk="0" hangingPunct="1">
              <a:defRPr sz="7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GB" sz="700" dirty="0">
              <a:solidFill>
                <a:schemeClr val="tx1"/>
              </a:solidFill>
            </a:endParaRPr>
          </a:p>
        </p:txBody>
      </p:sp>
    </p:spTree>
    <p:extLst>
      <p:ext uri="{BB962C8B-B14F-4D97-AF65-F5344CB8AC3E}">
        <p14:creationId xmlns:p14="http://schemas.microsoft.com/office/powerpoint/2010/main" val="83914432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 id="2147483687" r:id="rId26"/>
    <p:sldLayoutId id="2147483688" r:id="rId27"/>
    <p:sldLayoutId id="2147483689" r:id="rId28"/>
    <p:sldLayoutId id="2147483690" r:id="rId29"/>
    <p:sldLayoutId id="2147483691" r:id="rId30"/>
    <p:sldLayoutId id="2147483692" r:id="rId31"/>
    <p:sldLayoutId id="2147483693" r:id="rId32"/>
    <p:sldLayoutId id="2147483694" r:id="rId33"/>
    <p:sldLayoutId id="2147483695" r:id="rId34"/>
    <p:sldLayoutId id="2147483696" r:id="rId35"/>
    <p:sldLayoutId id="2147483697" r:id="rId36"/>
    <p:sldLayoutId id="2147483698" r:id="rId37"/>
    <p:sldLayoutId id="2147483699" r:id="rId38"/>
    <p:sldLayoutId id="2147483700" r:id="rId39"/>
    <p:sldLayoutId id="2147483701" r:id="rId40"/>
    <p:sldLayoutId id="2147483702" r:id="rId41"/>
    <p:sldLayoutId id="2147483703" r:id="rId42"/>
    <p:sldLayoutId id="2147483704" r:id="rId43"/>
    <p:sldLayoutId id="2147483705" r:id="rId44"/>
    <p:sldLayoutId id="2147483706" r:id="rId45"/>
    <p:sldLayoutId id="2147483707" r:id="rId46"/>
    <p:sldLayoutId id="2147483708" r:id="rId47"/>
    <p:sldLayoutId id="2147483709" r:id="rId48"/>
    <p:sldLayoutId id="2147483710" r:id="rId49"/>
    <p:sldLayoutId id="2147483711" r:id="rId50"/>
    <p:sldLayoutId id="2147483712" r:id="rId51"/>
    <p:sldLayoutId id="2147483713" r:id="rId52"/>
    <p:sldLayoutId id="2147483714" r:id="rId53"/>
    <p:sldLayoutId id="2147483715" r:id="rId54"/>
    <p:sldLayoutId id="2147483716" r:id="rId55"/>
    <p:sldLayoutId id="2147483717" r:id="rId56"/>
    <p:sldLayoutId id="2147483718" r:id="rId57"/>
    <p:sldLayoutId id="2147483719" r:id="rId58"/>
    <p:sldLayoutId id="2147483720" r:id="rId59"/>
    <p:sldLayoutId id="2147483721" r:id="rId60"/>
    <p:sldLayoutId id="2147483722" r:id="rId61"/>
    <p:sldLayoutId id="2147483723" r:id="rId62"/>
    <p:sldLayoutId id="2147483724" r:id="rId63"/>
    <p:sldLayoutId id="2147483725" r:id="rId64"/>
    <p:sldLayoutId id="2147483726" r:id="rId65"/>
  </p:sldLayoutIdLst>
  <p:hf hdr="0" ftr="0" dt="0"/>
  <p:txStyles>
    <p:titleStyle>
      <a:lvl1pPr algn="l" defTabSz="514350" rtl="0" eaLnBrk="1" latinLnBrk="0" hangingPunct="1">
        <a:lnSpc>
          <a:spcPct val="85000"/>
        </a:lnSpc>
        <a:spcBef>
          <a:spcPct val="0"/>
        </a:spcBef>
        <a:buNone/>
        <a:defRPr sz="2100" kern="1200">
          <a:solidFill>
            <a:schemeClr val="tx1"/>
          </a:solidFill>
          <a:latin typeface="+mj-lt"/>
          <a:ea typeface="+mj-ea"/>
          <a:cs typeface="+mj-cs"/>
        </a:defRPr>
      </a:lvl1pPr>
    </p:titleStyle>
    <p:bodyStyle>
      <a:lvl1pPr marL="0" indent="0" algn="l" defTabSz="514350" rtl="0" eaLnBrk="1" latinLnBrk="0" hangingPunct="1">
        <a:lnSpc>
          <a:spcPct val="100000"/>
        </a:lnSpc>
        <a:spcBef>
          <a:spcPts val="0"/>
        </a:spcBef>
        <a:spcAft>
          <a:spcPts val="900"/>
        </a:spcAft>
        <a:buFont typeface="Arial" panose="020B0604020202020204" pitchFamily="34" charset="0"/>
        <a:buNone/>
        <a:defRPr sz="1200" b="1" kern="1200">
          <a:solidFill>
            <a:schemeClr val="accent1"/>
          </a:solidFill>
          <a:latin typeface="+mn-lt"/>
          <a:ea typeface="+mn-ea"/>
          <a:cs typeface="+mn-cs"/>
        </a:defRPr>
      </a:lvl1pPr>
      <a:lvl2pPr marL="0" indent="0" algn="l" defTabSz="514350" rtl="0" eaLnBrk="1" latinLnBrk="0" hangingPunct="1">
        <a:lnSpc>
          <a:spcPct val="100000"/>
        </a:lnSpc>
        <a:spcBef>
          <a:spcPts val="0"/>
        </a:spcBef>
        <a:spcAft>
          <a:spcPts val="450"/>
        </a:spcAft>
        <a:buFont typeface="Arial" panose="020B0604020202020204" pitchFamily="34" charset="0"/>
        <a:buNone/>
        <a:defRPr sz="1050" kern="1200">
          <a:solidFill>
            <a:schemeClr val="tx1"/>
          </a:solidFill>
          <a:latin typeface="+mn-lt"/>
          <a:ea typeface="+mn-ea"/>
          <a:cs typeface="+mn-cs"/>
        </a:defRPr>
      </a:lvl2pPr>
      <a:lvl3pPr marL="137160" indent="-137160" algn="l" defTabSz="514350" rtl="0" eaLnBrk="1" latinLnBrk="0" hangingPunct="1">
        <a:lnSpc>
          <a:spcPct val="100000"/>
        </a:lnSpc>
        <a:spcBef>
          <a:spcPts val="0"/>
        </a:spcBef>
        <a:spcAft>
          <a:spcPts val="450"/>
        </a:spcAft>
        <a:buFont typeface="Arial" panose="020B0604020202020204" pitchFamily="34" charset="0"/>
        <a:buChar char="•"/>
        <a:defRPr sz="1050" kern="1200">
          <a:solidFill>
            <a:schemeClr val="tx1"/>
          </a:solidFill>
          <a:latin typeface="+mn-lt"/>
          <a:ea typeface="+mn-ea"/>
          <a:cs typeface="+mn-cs"/>
        </a:defRPr>
      </a:lvl3pPr>
      <a:lvl4pPr marL="274320" indent="-137160" algn="l" defTabSz="514350" rtl="0" eaLnBrk="1" latinLnBrk="0" hangingPunct="1">
        <a:lnSpc>
          <a:spcPct val="100000"/>
        </a:lnSpc>
        <a:spcBef>
          <a:spcPts val="0"/>
        </a:spcBef>
        <a:spcAft>
          <a:spcPts val="450"/>
        </a:spcAft>
        <a:buFont typeface="Arial" panose="020B0604020202020204" pitchFamily="34" charset="0"/>
        <a:buChar char="–"/>
        <a:defRPr sz="1050" kern="1200">
          <a:solidFill>
            <a:schemeClr val="tx1"/>
          </a:solidFill>
          <a:latin typeface="+mn-lt"/>
          <a:ea typeface="+mn-ea"/>
          <a:cs typeface="+mn-cs"/>
        </a:defRPr>
      </a:lvl4pPr>
      <a:lvl5pPr marL="411480" indent="-137160" algn="l" defTabSz="514350" rtl="0" eaLnBrk="1" latinLnBrk="0" hangingPunct="1">
        <a:lnSpc>
          <a:spcPct val="100000"/>
        </a:lnSpc>
        <a:spcBef>
          <a:spcPts val="0"/>
        </a:spcBef>
        <a:spcAft>
          <a:spcPts val="450"/>
        </a:spcAft>
        <a:buFont typeface="Arial" panose="020B0604020202020204" pitchFamily="34" charset="0"/>
        <a:buChar char="•"/>
        <a:defRPr sz="1050" kern="1200">
          <a:solidFill>
            <a:schemeClr val="tx1"/>
          </a:solidFill>
          <a:latin typeface="+mn-lt"/>
          <a:ea typeface="+mn-ea"/>
          <a:cs typeface="+mn-cs"/>
        </a:defRPr>
      </a:lvl5pPr>
      <a:lvl6pPr marL="548640" indent="-137160" algn="l" defTabSz="514350" rtl="0" eaLnBrk="1" latinLnBrk="0" hangingPunct="1">
        <a:lnSpc>
          <a:spcPct val="100000"/>
        </a:lnSpc>
        <a:spcBef>
          <a:spcPts val="0"/>
        </a:spcBef>
        <a:spcAft>
          <a:spcPts val="450"/>
        </a:spcAft>
        <a:buFont typeface="Arial" panose="020B0604020202020204" pitchFamily="34" charset="0"/>
        <a:buChar char="–"/>
        <a:defRPr sz="1050" kern="1200">
          <a:solidFill>
            <a:schemeClr val="tx1"/>
          </a:solidFill>
          <a:latin typeface="+mn-lt"/>
          <a:ea typeface="+mn-ea"/>
          <a:cs typeface="+mn-cs"/>
        </a:defRPr>
      </a:lvl6pPr>
      <a:lvl7pPr marL="685800" indent="-137160" algn="l" defTabSz="514350" rtl="0" eaLnBrk="1" latinLnBrk="0" hangingPunct="1">
        <a:lnSpc>
          <a:spcPct val="100000"/>
        </a:lnSpc>
        <a:spcBef>
          <a:spcPts val="0"/>
        </a:spcBef>
        <a:spcAft>
          <a:spcPts val="450"/>
        </a:spcAft>
        <a:buFont typeface="Arial" panose="020B0604020202020204" pitchFamily="34" charset="0"/>
        <a:buChar char="•"/>
        <a:defRPr sz="1050" kern="1200">
          <a:solidFill>
            <a:schemeClr val="tx1"/>
          </a:solidFill>
          <a:latin typeface="+mn-lt"/>
          <a:ea typeface="+mn-ea"/>
          <a:cs typeface="+mn-cs"/>
        </a:defRPr>
      </a:lvl7pPr>
      <a:lvl8pPr marL="822960" indent="-137160" algn="l" defTabSz="514350" rtl="0" eaLnBrk="1" latinLnBrk="0" hangingPunct="1">
        <a:lnSpc>
          <a:spcPct val="100000"/>
        </a:lnSpc>
        <a:spcBef>
          <a:spcPts val="0"/>
        </a:spcBef>
        <a:spcAft>
          <a:spcPts val="450"/>
        </a:spcAft>
        <a:buFont typeface="Arial" panose="020B0604020202020204" pitchFamily="34" charset="0"/>
        <a:buChar char="–"/>
        <a:defRPr sz="1050" kern="1200">
          <a:solidFill>
            <a:schemeClr val="tx1"/>
          </a:solidFill>
          <a:latin typeface="+mn-lt"/>
          <a:ea typeface="+mn-ea"/>
          <a:cs typeface="+mn-cs"/>
        </a:defRPr>
      </a:lvl8pPr>
      <a:lvl9pPr marL="960120" indent="-137160" algn="l" defTabSz="514350" rtl="0" eaLnBrk="1" latinLnBrk="0" hangingPunct="1">
        <a:lnSpc>
          <a:spcPct val="100000"/>
        </a:lnSpc>
        <a:spcBef>
          <a:spcPts val="0"/>
        </a:spcBef>
        <a:spcAft>
          <a:spcPts val="450"/>
        </a:spcAft>
        <a:buFont typeface="Arial" panose="020B0604020202020204" pitchFamily="34" charset="0"/>
        <a:buChar char="•"/>
        <a:defRPr sz="1050" kern="1200">
          <a:solidFill>
            <a:schemeClr val="tx1"/>
          </a:solidFill>
          <a:latin typeface="+mn-lt"/>
          <a:ea typeface="+mn-ea"/>
          <a:cs typeface="+mn-cs"/>
        </a:defRPr>
      </a:lvl9pPr>
    </p:bodyStyle>
    <p:otherStyle>
      <a:defPPr>
        <a:defRPr lang="en-US"/>
      </a:defPPr>
      <a:lvl1pPr marL="0" algn="l" defTabSz="514350" rtl="0" eaLnBrk="1" latinLnBrk="0" hangingPunct="1">
        <a:defRPr sz="1050" kern="1200">
          <a:solidFill>
            <a:schemeClr val="tx1"/>
          </a:solidFill>
          <a:latin typeface="+mn-lt"/>
          <a:ea typeface="+mn-ea"/>
          <a:cs typeface="+mn-cs"/>
        </a:defRPr>
      </a:lvl1pPr>
      <a:lvl2pPr marL="257175" algn="l" defTabSz="514350" rtl="0" eaLnBrk="1" latinLnBrk="0" hangingPunct="1">
        <a:defRPr sz="1050" kern="1200">
          <a:solidFill>
            <a:schemeClr val="tx1"/>
          </a:solidFill>
          <a:latin typeface="+mn-lt"/>
          <a:ea typeface="+mn-ea"/>
          <a:cs typeface="+mn-cs"/>
        </a:defRPr>
      </a:lvl2pPr>
      <a:lvl3pPr marL="514350" algn="l" defTabSz="514350" rtl="0" eaLnBrk="1" latinLnBrk="0" hangingPunct="1">
        <a:defRPr sz="1050" kern="1200">
          <a:solidFill>
            <a:schemeClr val="tx1"/>
          </a:solidFill>
          <a:latin typeface="+mn-lt"/>
          <a:ea typeface="+mn-ea"/>
          <a:cs typeface="+mn-cs"/>
        </a:defRPr>
      </a:lvl3pPr>
      <a:lvl4pPr marL="771525" algn="l" defTabSz="514350" rtl="0" eaLnBrk="1" latinLnBrk="0" hangingPunct="1">
        <a:defRPr sz="1050" kern="1200">
          <a:solidFill>
            <a:schemeClr val="tx1"/>
          </a:solidFill>
          <a:latin typeface="+mn-lt"/>
          <a:ea typeface="+mn-ea"/>
          <a:cs typeface="+mn-cs"/>
        </a:defRPr>
      </a:lvl4pPr>
      <a:lvl5pPr marL="1028700" algn="l" defTabSz="514350" rtl="0" eaLnBrk="1" latinLnBrk="0" hangingPunct="1">
        <a:defRPr sz="1050" kern="1200">
          <a:solidFill>
            <a:schemeClr val="tx1"/>
          </a:solidFill>
          <a:latin typeface="+mn-lt"/>
          <a:ea typeface="+mn-ea"/>
          <a:cs typeface="+mn-cs"/>
        </a:defRPr>
      </a:lvl5pPr>
      <a:lvl6pPr marL="1285875" algn="l" defTabSz="514350" rtl="0" eaLnBrk="1" latinLnBrk="0" hangingPunct="1">
        <a:defRPr sz="1050" kern="1200">
          <a:solidFill>
            <a:schemeClr val="tx1"/>
          </a:solidFill>
          <a:latin typeface="+mn-lt"/>
          <a:ea typeface="+mn-ea"/>
          <a:cs typeface="+mn-cs"/>
        </a:defRPr>
      </a:lvl6pPr>
      <a:lvl7pPr marL="1543050" algn="l" defTabSz="514350" rtl="0" eaLnBrk="1" latinLnBrk="0" hangingPunct="1">
        <a:defRPr sz="1050" kern="1200">
          <a:solidFill>
            <a:schemeClr val="tx1"/>
          </a:solidFill>
          <a:latin typeface="+mn-lt"/>
          <a:ea typeface="+mn-ea"/>
          <a:cs typeface="+mn-cs"/>
        </a:defRPr>
      </a:lvl7pPr>
      <a:lvl8pPr marL="1800225" algn="l" defTabSz="514350" rtl="0" eaLnBrk="1" latinLnBrk="0" hangingPunct="1">
        <a:defRPr sz="1050" kern="1200">
          <a:solidFill>
            <a:schemeClr val="tx1"/>
          </a:solidFill>
          <a:latin typeface="+mn-lt"/>
          <a:ea typeface="+mn-ea"/>
          <a:cs typeface="+mn-cs"/>
        </a:defRPr>
      </a:lvl8pPr>
      <a:lvl9pPr marL="2057400" algn="l" defTabSz="514350" rtl="0" eaLnBrk="1" latinLnBrk="0" hangingPunct="1">
        <a:defRPr sz="10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160" userDrawn="1">
          <p15:clr>
            <a:srgbClr val="F26B43"/>
          </p15:clr>
        </p15:guide>
        <p15:guide id="1" pos="216" userDrawn="1">
          <p15:clr>
            <a:srgbClr val="F26B43"/>
          </p15:clr>
        </p15:guide>
        <p15:guide id="2" pos="4104" userDrawn="1">
          <p15:clr>
            <a:srgbClr val="F26B43"/>
          </p15:clr>
        </p15:guide>
        <p15:guide id="3" pos="2224" userDrawn="1">
          <p15:clr>
            <a:srgbClr val="F26B43"/>
          </p15:clr>
        </p15:guide>
        <p15:guide id="4" pos="2096" userDrawn="1">
          <p15:clr>
            <a:srgbClr val="F26B43"/>
          </p15:clr>
        </p15:guide>
        <p15:guide id="5" orient="horz" pos="3888" userDrawn="1">
          <p15:clr>
            <a:srgbClr val="F26B43"/>
          </p15:clr>
        </p15:guide>
        <p15:guide id="6" pos="1556" userDrawn="1">
          <p15:clr>
            <a:srgbClr val="F26B43"/>
          </p15:clr>
        </p15:guide>
        <p15:guide id="7" pos="1426" userDrawn="1">
          <p15:clr>
            <a:srgbClr val="F26B43"/>
          </p15:clr>
        </p15:guide>
        <p15:guide id="8" pos="2765" userDrawn="1">
          <p15:clr>
            <a:srgbClr val="F26B43"/>
          </p15:clr>
        </p15:guide>
        <p15:guide id="9" pos="2894" userDrawn="1">
          <p15:clr>
            <a:srgbClr val="F26B43"/>
          </p15:clr>
        </p15:guide>
        <p15:guide id="10" orient="horz" pos="2160" userDrawn="1">
          <p15:clr>
            <a:srgbClr val="F26B43"/>
          </p15:clr>
        </p15:guide>
        <p15:guide id="11" orient="horz" pos="1325" userDrawn="1">
          <p15:clr>
            <a:srgbClr val="F26B43"/>
          </p15:clr>
        </p15:guide>
        <p15:guide id="12" orient="horz" pos="1152" userDrawn="1">
          <p15:clr>
            <a:srgbClr val="F26B43"/>
          </p15:clr>
        </p15:guide>
        <p15:guide id="13" orient="horz" pos="28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8.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package" Target="../embeddings/Microsoft_Excel_Worksheet1.xlsx"/><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18.xml"/><Relationship Id="rId1" Type="http://schemas.openxmlformats.org/officeDocument/2006/relationships/vmlDrawing" Target="../drawings/vmlDrawing1.v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28BF16-1414-4259-9E2A-C9750862D454}"/>
              </a:ext>
            </a:extLst>
          </p:cNvPr>
          <p:cNvSpPr>
            <a:spLocks noGrp="1"/>
          </p:cNvSpPr>
          <p:nvPr>
            <p:ph idx="1"/>
          </p:nvPr>
        </p:nvSpPr>
        <p:spPr>
          <a:xfrm>
            <a:off x="457200" y="882593"/>
            <a:ext cx="8229600" cy="5003358"/>
          </a:xfrm>
        </p:spPr>
        <p:txBody>
          <a:bodyPr/>
          <a:lstStyle/>
          <a:p>
            <a:r>
              <a:rPr lang="fr-CH" dirty="0"/>
              <a:t>Capital calculations under the revised securitisation framework</a:t>
            </a:r>
          </a:p>
          <a:p>
            <a:pPr marL="171450" indent="-171450">
              <a:spcBef>
                <a:spcPts val="800"/>
              </a:spcBef>
              <a:spcAft>
                <a:spcPts val="800"/>
              </a:spcAft>
              <a:buFont typeface="Wingdings" panose="05000000000000000000" pitchFamily="2" charset="2"/>
              <a:buChar char="§"/>
            </a:pPr>
            <a:r>
              <a:rPr lang="en-US" b="0" dirty="0">
                <a:solidFill>
                  <a:schemeClr val="tx1"/>
                </a:solidFill>
              </a:rPr>
              <a:t>Basel III securitisation framework issued in July </a:t>
            </a:r>
            <a:r>
              <a:rPr lang="en-GB" b="0" dirty="0">
                <a:solidFill>
                  <a:schemeClr val="tx1"/>
                </a:solidFill>
              </a:rPr>
              <a:t>2016 and comes into effect in January 2018.</a:t>
            </a:r>
          </a:p>
          <a:p>
            <a:pPr marL="171450" indent="-171450">
              <a:spcBef>
                <a:spcPts val="800"/>
              </a:spcBef>
              <a:spcAft>
                <a:spcPts val="800"/>
              </a:spcAft>
              <a:buFont typeface="Wingdings" panose="05000000000000000000" pitchFamily="2" charset="2"/>
              <a:buChar char="§"/>
            </a:pPr>
            <a:r>
              <a:rPr lang="en-US" b="0" dirty="0">
                <a:solidFill>
                  <a:schemeClr val="tx1"/>
                </a:solidFill>
              </a:rPr>
              <a:t>The Basel framework requires banks to hold regulatory capital for securitisation exposures. These include exposures arising from the provision of credit risk mitigants to a securitisation transaction, investments in asset-backed securities, retention of a subordinated tranche, and extension of a liquidity facility or credit enhancement.</a:t>
            </a:r>
            <a:endParaRPr lang="en-GB" b="0" dirty="0">
              <a:solidFill>
                <a:schemeClr val="tx1"/>
              </a:solidFill>
            </a:endParaRPr>
          </a:p>
          <a:p>
            <a:pPr marL="171450" indent="-171450">
              <a:spcBef>
                <a:spcPts val="800"/>
              </a:spcBef>
              <a:spcAft>
                <a:spcPts val="800"/>
              </a:spcAft>
              <a:buFont typeface="Wingdings" panose="05000000000000000000" pitchFamily="2" charset="2"/>
              <a:buChar char="§"/>
            </a:pPr>
            <a:r>
              <a:rPr lang="en-US" b="0" dirty="0">
                <a:solidFill>
                  <a:schemeClr val="tx1"/>
                </a:solidFill>
              </a:rPr>
              <a:t>Simple, transparent, and comparable (STC) securitisations</a:t>
            </a:r>
          </a:p>
          <a:p>
            <a:pPr marL="171450" indent="-171450">
              <a:spcBef>
                <a:spcPts val="800"/>
              </a:spcBef>
              <a:spcAft>
                <a:spcPts val="800"/>
              </a:spcAft>
              <a:buFont typeface="Wingdings" panose="05000000000000000000" pitchFamily="2" charset="2"/>
              <a:buChar char="§"/>
            </a:pPr>
            <a:r>
              <a:rPr lang="en-US" b="0" dirty="0">
                <a:solidFill>
                  <a:schemeClr val="tx1"/>
                </a:solidFill>
              </a:rPr>
              <a:t>The new framework simplify the number of approaches, reduce mechanistic reliance on external ratings and enhance risk sensitivity.</a:t>
            </a:r>
          </a:p>
          <a:p>
            <a:pPr marL="171450" indent="-171450">
              <a:spcBef>
                <a:spcPts val="800"/>
              </a:spcBef>
              <a:spcAft>
                <a:spcPts val="800"/>
              </a:spcAft>
              <a:buFont typeface="Wingdings" panose="05000000000000000000" pitchFamily="2" charset="2"/>
              <a:buChar char="§"/>
            </a:pPr>
            <a:r>
              <a:rPr lang="en-US" b="0" dirty="0">
                <a:solidFill>
                  <a:schemeClr val="tx1"/>
                </a:solidFill>
              </a:rPr>
              <a:t>The framework addresses the capital treatment of securitisation (both STC and non-STC), and resecuritisation exposures.</a:t>
            </a:r>
          </a:p>
          <a:p>
            <a:pPr marL="171450" indent="-171450">
              <a:spcBef>
                <a:spcPts val="800"/>
              </a:spcBef>
              <a:spcAft>
                <a:spcPts val="800"/>
              </a:spcAft>
              <a:buFont typeface="Wingdings" panose="05000000000000000000" pitchFamily="2" charset="2"/>
              <a:buChar char="§"/>
            </a:pPr>
            <a:r>
              <a:rPr lang="en-US" b="0" dirty="0">
                <a:solidFill>
                  <a:schemeClr val="tx1"/>
                </a:solidFill>
              </a:rPr>
              <a:t>Synthetic securitisations and asset-backed commercial paper (ABCP) securitisations are out of scope for the STC framework (to be included in the revised securitisation framework).</a:t>
            </a:r>
          </a:p>
          <a:p>
            <a:pPr marL="171450" indent="-171450">
              <a:spcBef>
                <a:spcPts val="800"/>
              </a:spcBef>
              <a:spcAft>
                <a:spcPts val="800"/>
              </a:spcAft>
              <a:buFont typeface="Wingdings" panose="05000000000000000000" pitchFamily="2" charset="2"/>
              <a:buChar char="§"/>
            </a:pPr>
            <a:r>
              <a:rPr lang="en-GB" b="0" dirty="0">
                <a:solidFill>
                  <a:schemeClr val="tx1"/>
                </a:solidFill>
              </a:rPr>
              <a:t>IRBA (internal rating based approach) or ERBA (external rating based approach) </a:t>
            </a:r>
            <a:r>
              <a:rPr lang="en-US" b="0" dirty="0">
                <a:solidFill>
                  <a:schemeClr val="tx1"/>
                </a:solidFill>
              </a:rPr>
              <a:t>provided the exposure is rated (or has an inferred rating), and the jurisdiction permits the use of ratings for regulatory purposes.</a:t>
            </a:r>
          </a:p>
          <a:p>
            <a:pPr marL="171450" indent="-171450">
              <a:spcBef>
                <a:spcPts val="800"/>
              </a:spcBef>
              <a:spcAft>
                <a:spcPts val="800"/>
              </a:spcAft>
              <a:buFont typeface="Wingdings" panose="05000000000000000000" pitchFamily="2" charset="2"/>
              <a:buChar char="§"/>
            </a:pPr>
            <a:r>
              <a:rPr lang="en-US" b="0" dirty="0">
                <a:solidFill>
                  <a:schemeClr val="tx1"/>
                </a:solidFill>
              </a:rPr>
              <a:t>If a bank is unable to use even the standardized approach, it must assign a risk weight of 1,250% to the exposure.</a:t>
            </a:r>
          </a:p>
          <a:p>
            <a:pPr marL="171450" indent="-171450">
              <a:spcBef>
                <a:spcPts val="800"/>
              </a:spcBef>
              <a:spcAft>
                <a:spcPts val="800"/>
              </a:spcAft>
              <a:buFont typeface="Wingdings" panose="05000000000000000000" pitchFamily="2" charset="2"/>
              <a:buChar char="§"/>
            </a:pPr>
            <a:r>
              <a:rPr lang="en-US" b="0" dirty="0">
                <a:solidFill>
                  <a:schemeClr val="tx1"/>
                </a:solidFill>
              </a:rPr>
              <a:t>securitisation exposures that comply with STC criteria requires less regulatory capital as the prescribed risk weights and risk weights cap for these exposures are lower.</a:t>
            </a:r>
            <a:endParaRPr lang="en-GB" b="0" dirty="0">
              <a:solidFill>
                <a:schemeClr val="tx1"/>
              </a:solidFill>
            </a:endParaRPr>
          </a:p>
        </p:txBody>
      </p:sp>
      <p:sp>
        <p:nvSpPr>
          <p:cNvPr id="3" name="Slide Number Placeholder 2">
            <a:extLst>
              <a:ext uri="{FF2B5EF4-FFF2-40B4-BE49-F238E27FC236}">
                <a16:creationId xmlns:a16="http://schemas.microsoft.com/office/drawing/2014/main" id="{6E1B166C-11BA-466B-A277-7703D551964C}"/>
              </a:ext>
            </a:extLst>
          </p:cNvPr>
          <p:cNvSpPr>
            <a:spLocks noGrp="1"/>
          </p:cNvSpPr>
          <p:nvPr>
            <p:ph type="sldNum" sz="quarter" idx="11"/>
          </p:nvPr>
        </p:nvSpPr>
        <p:spPr/>
        <p:txBody>
          <a:bodyPr/>
          <a:lstStyle/>
          <a:p>
            <a:fld id="{7870704B-CE94-48CC-AF30-84932A1262A7}" type="slidenum">
              <a:rPr lang="en-GB" smtClean="0"/>
              <a:pPr/>
              <a:t>1</a:t>
            </a:fld>
            <a:endParaRPr lang="en-GB" dirty="0"/>
          </a:p>
        </p:txBody>
      </p:sp>
      <p:sp>
        <p:nvSpPr>
          <p:cNvPr id="4" name="Title 3">
            <a:extLst>
              <a:ext uri="{FF2B5EF4-FFF2-40B4-BE49-F238E27FC236}">
                <a16:creationId xmlns:a16="http://schemas.microsoft.com/office/drawing/2014/main" id="{E7212621-08EE-47AF-8C7D-B8AA82165BD2}"/>
              </a:ext>
            </a:extLst>
          </p:cNvPr>
          <p:cNvSpPr>
            <a:spLocks noGrp="1"/>
          </p:cNvSpPr>
          <p:nvPr>
            <p:ph type="title"/>
          </p:nvPr>
        </p:nvSpPr>
        <p:spPr>
          <a:xfrm>
            <a:off x="457200" y="457200"/>
            <a:ext cx="8229600" cy="300446"/>
          </a:xfrm>
        </p:spPr>
        <p:txBody>
          <a:bodyPr/>
          <a:lstStyle/>
          <a:p>
            <a:r>
              <a:rPr lang="en-GB" dirty="0"/>
              <a:t>Securitisation revised framework</a:t>
            </a:r>
          </a:p>
        </p:txBody>
      </p:sp>
    </p:spTree>
    <p:extLst>
      <p:ext uri="{BB962C8B-B14F-4D97-AF65-F5344CB8AC3E}">
        <p14:creationId xmlns:p14="http://schemas.microsoft.com/office/powerpoint/2010/main" val="3491614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B71BF6-D41E-4548-9B8C-F183C2430D2B}"/>
              </a:ext>
            </a:extLst>
          </p:cNvPr>
          <p:cNvSpPr>
            <a:spLocks noGrp="1"/>
          </p:cNvSpPr>
          <p:nvPr>
            <p:ph idx="1"/>
          </p:nvPr>
        </p:nvSpPr>
        <p:spPr>
          <a:xfrm>
            <a:off x="457200" y="966651"/>
            <a:ext cx="8229600" cy="5205549"/>
          </a:xfrm>
        </p:spPr>
        <p:txBody>
          <a:bodyPr/>
          <a:lstStyle/>
          <a:p>
            <a:r>
              <a:rPr lang="fr-CH" dirty="0"/>
              <a:t>A first version of the securitisation capital charge tool has been built in the engine</a:t>
            </a:r>
          </a:p>
          <a:p>
            <a:endParaRPr lang="fr-CH" dirty="0"/>
          </a:p>
          <a:p>
            <a:endParaRPr lang="fr-CH" dirty="0"/>
          </a:p>
          <a:p>
            <a:endParaRPr lang="fr-CH" dirty="0"/>
          </a:p>
          <a:p>
            <a:endParaRPr lang="fr-CH" dirty="0"/>
          </a:p>
          <a:p>
            <a:endParaRPr lang="fr-CH" dirty="0"/>
          </a:p>
          <a:p>
            <a:endParaRPr lang="fr-CH" dirty="0"/>
          </a:p>
          <a:p>
            <a:endParaRPr lang="fr-CH" dirty="0"/>
          </a:p>
          <a:p>
            <a:endParaRPr lang="fr-CH" dirty="0"/>
          </a:p>
          <a:p>
            <a:endParaRPr lang="en-GB" sz="1050" b="0" dirty="0">
              <a:solidFill>
                <a:schemeClr val="tx1"/>
              </a:solidFill>
            </a:endParaRPr>
          </a:p>
          <a:p>
            <a:pPr marL="182563" indent="-182563">
              <a:buFont typeface="Wingdings" panose="05000000000000000000" pitchFamily="2" charset="2"/>
              <a:buChar char="§"/>
            </a:pPr>
            <a:r>
              <a:rPr lang="en-GB" sz="1050" dirty="0">
                <a:solidFill>
                  <a:schemeClr val="tx1"/>
                </a:solidFill>
              </a:rPr>
              <a:t>Code name</a:t>
            </a:r>
            <a:r>
              <a:rPr lang="en-GB" sz="1050" b="0" dirty="0">
                <a:solidFill>
                  <a:schemeClr val="tx1"/>
                </a:solidFill>
              </a:rPr>
              <a:t>: exposure_to_securitisation.py to be run</a:t>
            </a:r>
          </a:p>
          <a:p>
            <a:pPr marL="182563" indent="-182563">
              <a:buFont typeface="Wingdings" panose="05000000000000000000" pitchFamily="2" charset="2"/>
              <a:buChar char="§"/>
            </a:pPr>
            <a:r>
              <a:rPr lang="en-GB" sz="1050" dirty="0">
                <a:solidFill>
                  <a:schemeClr val="tx1"/>
                </a:solidFill>
              </a:rPr>
              <a:t>Path</a:t>
            </a:r>
            <a:r>
              <a:rPr lang="en-GB" sz="1050" b="0" dirty="0">
                <a:solidFill>
                  <a:schemeClr val="tx1"/>
                </a:solidFill>
              </a:rPr>
              <a:t>: C:\Users\</a:t>
            </a:r>
            <a:r>
              <a:rPr lang="en-GB" sz="1050" b="0" dirty="0">
                <a:solidFill>
                  <a:schemeClr val="tx1"/>
                </a:solidFill>
                <a:highlight>
                  <a:srgbClr val="FFFF00"/>
                </a:highlight>
              </a:rPr>
              <a:t>UWXYZ</a:t>
            </a:r>
            <a:r>
              <a:rPr lang="en-GB" sz="1050" b="0" dirty="0">
                <a:solidFill>
                  <a:schemeClr val="tx1"/>
                </a:solidFill>
              </a:rPr>
              <a:t>\Desktop\SVN\trunk\CrKappa\securitisation</a:t>
            </a:r>
          </a:p>
          <a:p>
            <a:pPr marL="182563" indent="-182563">
              <a:buFont typeface="Wingdings" panose="05000000000000000000" pitchFamily="2" charset="2"/>
              <a:buChar char="§"/>
            </a:pPr>
            <a:r>
              <a:rPr lang="en-GB" sz="1050" dirty="0">
                <a:solidFill>
                  <a:schemeClr val="tx1"/>
                </a:solidFill>
              </a:rPr>
              <a:t>Python libraries required: </a:t>
            </a:r>
            <a:r>
              <a:rPr lang="en-GB" sz="1050" b="0" dirty="0">
                <a:solidFill>
                  <a:schemeClr val="tx1"/>
                </a:solidFill>
              </a:rPr>
              <a:t>pandas and numpy</a:t>
            </a:r>
          </a:p>
          <a:p>
            <a:pPr marL="182563" indent="-182563">
              <a:buFont typeface="Wingdings" panose="05000000000000000000" pitchFamily="2" charset="2"/>
              <a:buChar char="§"/>
            </a:pPr>
            <a:r>
              <a:rPr lang="en-GB" sz="1050" dirty="0">
                <a:solidFill>
                  <a:schemeClr val="tx1"/>
                </a:solidFill>
              </a:rPr>
              <a:t>Input file</a:t>
            </a:r>
            <a:r>
              <a:rPr lang="en-GB" sz="1050" b="0" dirty="0">
                <a:solidFill>
                  <a:schemeClr val="tx1"/>
                </a:solidFill>
              </a:rPr>
              <a:t>: Raw_Data.xlsx</a:t>
            </a:r>
          </a:p>
          <a:p>
            <a:pPr marL="182563" indent="-182563">
              <a:buFont typeface="Wingdings" panose="05000000000000000000" pitchFamily="2" charset="2"/>
              <a:buChar char="§"/>
            </a:pPr>
            <a:r>
              <a:rPr lang="en-GB" sz="1050" dirty="0">
                <a:solidFill>
                  <a:schemeClr val="tx1"/>
                </a:solidFill>
              </a:rPr>
              <a:t>Output file</a:t>
            </a:r>
            <a:r>
              <a:rPr lang="en-GB" sz="1050" b="0" dirty="0">
                <a:solidFill>
                  <a:schemeClr val="tx1"/>
                </a:solidFill>
              </a:rPr>
              <a:t>: output.xls</a:t>
            </a:r>
          </a:p>
          <a:p>
            <a:pPr marL="182563" indent="-182563">
              <a:buFont typeface="Wingdings" panose="05000000000000000000" pitchFamily="2" charset="2"/>
              <a:buChar char="§"/>
            </a:pPr>
            <a:r>
              <a:rPr lang="en-GB" sz="1050" b="0" dirty="0">
                <a:solidFill>
                  <a:schemeClr val="tx1"/>
                </a:solidFill>
              </a:rPr>
              <a:t>Can calculate thousands positions (Excel line limitation) on multiple portfolios</a:t>
            </a:r>
          </a:p>
          <a:p>
            <a:pPr marL="182563" indent="-182563">
              <a:buFont typeface="Wingdings" panose="05000000000000000000" pitchFamily="2" charset="2"/>
              <a:buChar char="§"/>
            </a:pPr>
            <a:endParaRPr lang="en-GB" sz="1050" b="0" dirty="0">
              <a:solidFill>
                <a:schemeClr val="tx1"/>
              </a:solidFill>
            </a:endParaRPr>
          </a:p>
        </p:txBody>
      </p:sp>
      <p:sp>
        <p:nvSpPr>
          <p:cNvPr id="3" name="Slide Number Placeholder 2">
            <a:extLst>
              <a:ext uri="{FF2B5EF4-FFF2-40B4-BE49-F238E27FC236}">
                <a16:creationId xmlns:a16="http://schemas.microsoft.com/office/drawing/2014/main" id="{FDA5FEFE-5830-44DE-B74E-01F712C46C45}"/>
              </a:ext>
            </a:extLst>
          </p:cNvPr>
          <p:cNvSpPr>
            <a:spLocks noGrp="1"/>
          </p:cNvSpPr>
          <p:nvPr>
            <p:ph type="sldNum" sz="quarter" idx="11"/>
          </p:nvPr>
        </p:nvSpPr>
        <p:spPr/>
        <p:txBody>
          <a:bodyPr/>
          <a:lstStyle/>
          <a:p>
            <a:fld id="{7870704B-CE94-48CC-AF30-84932A1262A7}" type="slidenum">
              <a:rPr lang="en-GB" smtClean="0"/>
              <a:pPr/>
              <a:t>10</a:t>
            </a:fld>
            <a:endParaRPr lang="en-GB" dirty="0"/>
          </a:p>
        </p:txBody>
      </p:sp>
      <p:sp>
        <p:nvSpPr>
          <p:cNvPr id="7" name="Title 6">
            <a:extLst>
              <a:ext uri="{FF2B5EF4-FFF2-40B4-BE49-F238E27FC236}">
                <a16:creationId xmlns:a16="http://schemas.microsoft.com/office/drawing/2014/main" id="{D1E41F59-D2CB-4D2A-A4FD-0B424329E68A}"/>
              </a:ext>
            </a:extLst>
          </p:cNvPr>
          <p:cNvSpPr>
            <a:spLocks noGrp="1"/>
          </p:cNvSpPr>
          <p:nvPr>
            <p:ph type="title"/>
          </p:nvPr>
        </p:nvSpPr>
        <p:spPr>
          <a:xfrm>
            <a:off x="457200" y="457200"/>
            <a:ext cx="8229600" cy="448491"/>
          </a:xfrm>
        </p:spPr>
        <p:txBody>
          <a:bodyPr/>
          <a:lstStyle/>
          <a:p>
            <a:r>
              <a:rPr lang="en-GB" dirty="0"/>
              <a:t>Securitisation capital charge calculation tool (1/2)</a:t>
            </a:r>
          </a:p>
        </p:txBody>
      </p:sp>
      <p:pic>
        <p:nvPicPr>
          <p:cNvPr id="8" name="Picture 7">
            <a:extLst>
              <a:ext uri="{FF2B5EF4-FFF2-40B4-BE49-F238E27FC236}">
                <a16:creationId xmlns:a16="http://schemas.microsoft.com/office/drawing/2014/main" id="{C52A901B-3625-4EE5-94CE-3F6D8DD7F846}"/>
              </a:ext>
            </a:extLst>
          </p:cNvPr>
          <p:cNvPicPr>
            <a:picLocks noChangeAspect="1"/>
          </p:cNvPicPr>
          <p:nvPr/>
        </p:nvPicPr>
        <p:blipFill>
          <a:blip r:embed="rId2"/>
          <a:stretch>
            <a:fillRect/>
          </a:stretch>
        </p:blipFill>
        <p:spPr>
          <a:xfrm>
            <a:off x="457200" y="1341120"/>
            <a:ext cx="7606937" cy="2376171"/>
          </a:xfrm>
          <a:prstGeom prst="rect">
            <a:avLst/>
          </a:prstGeom>
        </p:spPr>
      </p:pic>
    </p:spTree>
    <p:extLst>
      <p:ext uri="{BB962C8B-B14F-4D97-AF65-F5344CB8AC3E}">
        <p14:creationId xmlns:p14="http://schemas.microsoft.com/office/powerpoint/2010/main" val="3168985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B71BF6-D41E-4548-9B8C-F183C2430D2B}"/>
              </a:ext>
            </a:extLst>
          </p:cNvPr>
          <p:cNvSpPr>
            <a:spLocks noGrp="1"/>
          </p:cNvSpPr>
          <p:nvPr>
            <p:ph idx="1"/>
          </p:nvPr>
        </p:nvSpPr>
        <p:spPr>
          <a:xfrm>
            <a:off x="457200" y="966651"/>
            <a:ext cx="8229600" cy="5205549"/>
          </a:xfrm>
        </p:spPr>
        <p:txBody>
          <a:bodyPr/>
          <a:lstStyle/>
          <a:p>
            <a:r>
              <a:rPr lang="fr-CH" dirty="0"/>
              <a:t>Calculations input and results files are in Excel format</a:t>
            </a:r>
          </a:p>
          <a:p>
            <a:endParaRPr lang="fr-CH" sz="100" dirty="0"/>
          </a:p>
          <a:p>
            <a:pPr marL="171450" indent="-171450">
              <a:buFont typeface="Wingdings" panose="05000000000000000000" pitchFamily="2" charset="2"/>
              <a:buChar char="§"/>
            </a:pPr>
            <a:r>
              <a:rPr lang="en-GB" sz="1050" dirty="0">
                <a:solidFill>
                  <a:schemeClr val="tx1"/>
                </a:solidFill>
              </a:rPr>
              <a:t>Input file: Raw_Data.xlsx </a:t>
            </a:r>
            <a:r>
              <a:rPr lang="en-GB" sz="1050" b="0" dirty="0">
                <a:solidFill>
                  <a:schemeClr val="tx1"/>
                </a:solidFill>
              </a:rPr>
              <a:t>(the filled columns are mandatory)</a:t>
            </a:r>
          </a:p>
          <a:p>
            <a:pPr marL="171450" indent="-171450">
              <a:buFont typeface="Wingdings" panose="05000000000000000000" pitchFamily="2" charset="2"/>
              <a:buChar char="§"/>
            </a:pPr>
            <a:endParaRPr lang="en-GB" sz="1050" b="0" dirty="0">
              <a:solidFill>
                <a:schemeClr val="tx1"/>
              </a:solidFill>
            </a:endParaRPr>
          </a:p>
          <a:p>
            <a:pPr marL="171450" indent="-171450">
              <a:buFont typeface="Wingdings" panose="05000000000000000000" pitchFamily="2" charset="2"/>
              <a:buChar char="§"/>
            </a:pPr>
            <a:endParaRPr lang="en-GB" sz="1050" b="0" dirty="0">
              <a:solidFill>
                <a:schemeClr val="tx1"/>
              </a:solidFill>
            </a:endParaRPr>
          </a:p>
          <a:p>
            <a:pPr marL="171450" indent="-171450">
              <a:buFont typeface="Wingdings" panose="05000000000000000000" pitchFamily="2" charset="2"/>
              <a:buChar char="§"/>
            </a:pPr>
            <a:endParaRPr lang="en-GB" sz="1050" b="0" dirty="0">
              <a:solidFill>
                <a:schemeClr val="tx1"/>
              </a:solidFill>
            </a:endParaRPr>
          </a:p>
          <a:p>
            <a:pPr marL="171450" indent="-171450">
              <a:buFont typeface="Wingdings" panose="05000000000000000000" pitchFamily="2" charset="2"/>
              <a:buChar char="§"/>
            </a:pPr>
            <a:endParaRPr lang="en-GB" sz="1050" b="0" dirty="0">
              <a:solidFill>
                <a:schemeClr val="tx1"/>
              </a:solidFill>
            </a:endParaRPr>
          </a:p>
          <a:p>
            <a:pPr marL="171450" indent="-171450">
              <a:buFont typeface="Wingdings" panose="05000000000000000000" pitchFamily="2" charset="2"/>
              <a:buChar char="§"/>
            </a:pPr>
            <a:endParaRPr lang="en-GB" sz="1050" b="0" dirty="0">
              <a:solidFill>
                <a:schemeClr val="tx1"/>
              </a:solidFill>
            </a:endParaRPr>
          </a:p>
          <a:p>
            <a:pPr marL="171450" indent="-171450">
              <a:buFont typeface="Wingdings" panose="05000000000000000000" pitchFamily="2" charset="2"/>
              <a:buChar char="§"/>
            </a:pPr>
            <a:endParaRPr lang="en-GB" sz="1050" b="0" dirty="0">
              <a:solidFill>
                <a:schemeClr val="tx1"/>
              </a:solidFill>
            </a:endParaRPr>
          </a:p>
          <a:p>
            <a:endParaRPr lang="en-GB" sz="1050" b="0" dirty="0">
              <a:solidFill>
                <a:schemeClr val="tx1"/>
              </a:solidFill>
            </a:endParaRPr>
          </a:p>
          <a:p>
            <a:endParaRPr lang="en-GB" sz="1050" b="0" dirty="0">
              <a:solidFill>
                <a:schemeClr val="tx1"/>
              </a:solidFill>
            </a:endParaRPr>
          </a:p>
          <a:p>
            <a:pPr marL="182563" indent="-182563">
              <a:buFont typeface="Wingdings" panose="05000000000000000000" pitchFamily="2" charset="2"/>
              <a:buChar char="§"/>
            </a:pPr>
            <a:r>
              <a:rPr lang="en-GB" sz="1050" dirty="0">
                <a:solidFill>
                  <a:schemeClr val="tx1"/>
                </a:solidFill>
              </a:rPr>
              <a:t>Output file: output.xls</a:t>
            </a:r>
          </a:p>
          <a:p>
            <a:pPr marL="182563" indent="-182563">
              <a:buFont typeface="Wingdings" panose="05000000000000000000" pitchFamily="2" charset="2"/>
              <a:buChar char="§"/>
            </a:pPr>
            <a:endParaRPr lang="en-GB" sz="1050" b="0" dirty="0">
              <a:solidFill>
                <a:schemeClr val="tx1"/>
              </a:solidFill>
            </a:endParaRPr>
          </a:p>
        </p:txBody>
      </p:sp>
      <p:sp>
        <p:nvSpPr>
          <p:cNvPr id="3" name="Slide Number Placeholder 2">
            <a:extLst>
              <a:ext uri="{FF2B5EF4-FFF2-40B4-BE49-F238E27FC236}">
                <a16:creationId xmlns:a16="http://schemas.microsoft.com/office/drawing/2014/main" id="{FDA5FEFE-5830-44DE-B74E-01F712C46C45}"/>
              </a:ext>
            </a:extLst>
          </p:cNvPr>
          <p:cNvSpPr>
            <a:spLocks noGrp="1"/>
          </p:cNvSpPr>
          <p:nvPr>
            <p:ph type="sldNum" sz="quarter" idx="11"/>
          </p:nvPr>
        </p:nvSpPr>
        <p:spPr/>
        <p:txBody>
          <a:bodyPr/>
          <a:lstStyle/>
          <a:p>
            <a:fld id="{7870704B-CE94-48CC-AF30-84932A1262A7}" type="slidenum">
              <a:rPr lang="en-GB" smtClean="0"/>
              <a:pPr/>
              <a:t>11</a:t>
            </a:fld>
            <a:endParaRPr lang="en-GB" dirty="0"/>
          </a:p>
        </p:txBody>
      </p:sp>
      <p:sp>
        <p:nvSpPr>
          <p:cNvPr id="7" name="Title 6">
            <a:extLst>
              <a:ext uri="{FF2B5EF4-FFF2-40B4-BE49-F238E27FC236}">
                <a16:creationId xmlns:a16="http://schemas.microsoft.com/office/drawing/2014/main" id="{D1E41F59-D2CB-4D2A-A4FD-0B424329E68A}"/>
              </a:ext>
            </a:extLst>
          </p:cNvPr>
          <p:cNvSpPr>
            <a:spLocks noGrp="1"/>
          </p:cNvSpPr>
          <p:nvPr>
            <p:ph type="title"/>
          </p:nvPr>
        </p:nvSpPr>
        <p:spPr>
          <a:xfrm>
            <a:off x="457200" y="457200"/>
            <a:ext cx="8229600" cy="448491"/>
          </a:xfrm>
        </p:spPr>
        <p:txBody>
          <a:bodyPr/>
          <a:lstStyle/>
          <a:p>
            <a:r>
              <a:rPr lang="en-GB" dirty="0"/>
              <a:t>Securitisation capital charge calculation tool (2/2)</a:t>
            </a:r>
          </a:p>
        </p:txBody>
      </p:sp>
      <p:pic>
        <p:nvPicPr>
          <p:cNvPr id="4" name="Picture 3">
            <a:extLst>
              <a:ext uri="{FF2B5EF4-FFF2-40B4-BE49-F238E27FC236}">
                <a16:creationId xmlns:a16="http://schemas.microsoft.com/office/drawing/2014/main" id="{B76531F4-B525-4E2D-91F8-A3EE8B5B0332}"/>
              </a:ext>
            </a:extLst>
          </p:cNvPr>
          <p:cNvPicPr>
            <a:picLocks noChangeAspect="1"/>
          </p:cNvPicPr>
          <p:nvPr/>
        </p:nvPicPr>
        <p:blipFill>
          <a:blip r:embed="rId3"/>
          <a:stretch>
            <a:fillRect/>
          </a:stretch>
        </p:blipFill>
        <p:spPr>
          <a:xfrm>
            <a:off x="457200" y="1619078"/>
            <a:ext cx="8508274" cy="1809922"/>
          </a:xfrm>
          <a:prstGeom prst="rect">
            <a:avLst/>
          </a:prstGeom>
        </p:spPr>
      </p:pic>
      <p:pic>
        <p:nvPicPr>
          <p:cNvPr id="5" name="Picture 4">
            <a:extLst>
              <a:ext uri="{FF2B5EF4-FFF2-40B4-BE49-F238E27FC236}">
                <a16:creationId xmlns:a16="http://schemas.microsoft.com/office/drawing/2014/main" id="{1898C703-A014-4C77-B0C1-465B5A6F6009}"/>
              </a:ext>
            </a:extLst>
          </p:cNvPr>
          <p:cNvPicPr>
            <a:picLocks noChangeAspect="1"/>
          </p:cNvPicPr>
          <p:nvPr/>
        </p:nvPicPr>
        <p:blipFill>
          <a:blip r:embed="rId4"/>
          <a:stretch>
            <a:fillRect/>
          </a:stretch>
        </p:blipFill>
        <p:spPr>
          <a:xfrm>
            <a:off x="457200" y="4081427"/>
            <a:ext cx="8508274" cy="1566898"/>
          </a:xfrm>
          <a:prstGeom prst="rect">
            <a:avLst/>
          </a:prstGeom>
        </p:spPr>
      </p:pic>
      <p:graphicFrame>
        <p:nvGraphicFramePr>
          <p:cNvPr id="6" name="Object 5">
            <a:extLst>
              <a:ext uri="{FF2B5EF4-FFF2-40B4-BE49-F238E27FC236}">
                <a16:creationId xmlns:a16="http://schemas.microsoft.com/office/drawing/2014/main" id="{2DD72111-5EA0-419A-9E05-3853F4125B5B}"/>
              </a:ext>
            </a:extLst>
          </p:cNvPr>
          <p:cNvGraphicFramePr>
            <a:graphicFrameLocks noChangeAspect="1"/>
          </p:cNvGraphicFramePr>
          <p:nvPr>
            <p:extLst>
              <p:ext uri="{D42A27DB-BD31-4B8C-83A1-F6EECF244321}">
                <p14:modId xmlns:p14="http://schemas.microsoft.com/office/powerpoint/2010/main" val="1467000879"/>
              </p:ext>
            </p:extLst>
          </p:nvPr>
        </p:nvGraphicFramePr>
        <p:xfrm>
          <a:off x="8177349" y="905691"/>
          <a:ext cx="914400" cy="771525"/>
        </p:xfrm>
        <a:graphic>
          <a:graphicData uri="http://schemas.openxmlformats.org/presentationml/2006/ole">
            <mc:AlternateContent xmlns:mc="http://schemas.openxmlformats.org/markup-compatibility/2006">
              <mc:Choice xmlns:v="urn:schemas-microsoft-com:vml" Requires="v">
                <p:oleObj spid="_x0000_s3074" name="Worksheet" showAsIcon="1" r:id="rId5" imgW="914400" imgH="771480" progId="Excel.Sheet.12">
                  <p:embed/>
                </p:oleObj>
              </mc:Choice>
              <mc:Fallback>
                <p:oleObj name="Worksheet" showAsIcon="1" r:id="rId5" imgW="914400" imgH="771480" progId="Excel.Sheet.12">
                  <p:embed/>
                  <p:pic>
                    <p:nvPicPr>
                      <p:cNvPr id="0" name=""/>
                      <p:cNvPicPr/>
                      <p:nvPr/>
                    </p:nvPicPr>
                    <p:blipFill>
                      <a:blip r:embed="rId6"/>
                      <a:stretch>
                        <a:fillRect/>
                      </a:stretch>
                    </p:blipFill>
                    <p:spPr>
                      <a:xfrm>
                        <a:off x="8177349" y="905691"/>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873738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57542D-095D-419F-9361-524D61AA64B5}"/>
              </a:ext>
            </a:extLst>
          </p:cNvPr>
          <p:cNvSpPr>
            <a:spLocks noGrp="1"/>
          </p:cNvSpPr>
          <p:nvPr>
            <p:ph idx="1"/>
          </p:nvPr>
        </p:nvSpPr>
        <p:spPr>
          <a:xfrm>
            <a:off x="457200" y="870853"/>
            <a:ext cx="8229600" cy="5205549"/>
          </a:xfrm>
        </p:spPr>
        <p:txBody>
          <a:bodyPr/>
          <a:lstStyle/>
          <a:p>
            <a:r>
              <a:rPr lang="en-GB" dirty="0"/>
              <a:t>Simple Transparent and Comparable (STC) securitizazions</a:t>
            </a:r>
          </a:p>
          <a:p>
            <a:endParaRPr lang="en-GB" dirty="0"/>
          </a:p>
          <a:p>
            <a:r>
              <a:rPr lang="en-GB" dirty="0"/>
              <a:t> </a:t>
            </a:r>
          </a:p>
        </p:txBody>
      </p:sp>
      <p:sp>
        <p:nvSpPr>
          <p:cNvPr id="3" name="Slide Number Placeholder 2">
            <a:extLst>
              <a:ext uri="{FF2B5EF4-FFF2-40B4-BE49-F238E27FC236}">
                <a16:creationId xmlns:a16="http://schemas.microsoft.com/office/drawing/2014/main" id="{5257AD5A-7248-45A6-8261-F7626F540A1A}"/>
              </a:ext>
            </a:extLst>
          </p:cNvPr>
          <p:cNvSpPr>
            <a:spLocks noGrp="1"/>
          </p:cNvSpPr>
          <p:nvPr>
            <p:ph type="sldNum" sz="quarter" idx="11"/>
          </p:nvPr>
        </p:nvSpPr>
        <p:spPr/>
        <p:txBody>
          <a:bodyPr/>
          <a:lstStyle/>
          <a:p>
            <a:fld id="{7870704B-CE94-48CC-AF30-84932A1262A7}" type="slidenum">
              <a:rPr lang="en-GB" smtClean="0"/>
              <a:pPr/>
              <a:t>2</a:t>
            </a:fld>
            <a:endParaRPr lang="en-GB" dirty="0"/>
          </a:p>
        </p:txBody>
      </p:sp>
      <p:sp>
        <p:nvSpPr>
          <p:cNvPr id="4" name="Title 3">
            <a:extLst>
              <a:ext uri="{FF2B5EF4-FFF2-40B4-BE49-F238E27FC236}">
                <a16:creationId xmlns:a16="http://schemas.microsoft.com/office/drawing/2014/main" id="{F21C1734-FED4-4D6F-A167-9403C92B841C}"/>
              </a:ext>
            </a:extLst>
          </p:cNvPr>
          <p:cNvSpPr>
            <a:spLocks noGrp="1"/>
          </p:cNvSpPr>
          <p:nvPr>
            <p:ph type="title"/>
          </p:nvPr>
        </p:nvSpPr>
        <p:spPr>
          <a:xfrm>
            <a:off x="457200" y="457200"/>
            <a:ext cx="8229600" cy="509451"/>
          </a:xfrm>
        </p:spPr>
        <p:txBody>
          <a:bodyPr/>
          <a:lstStyle/>
          <a:p>
            <a:r>
              <a:rPr lang="en-GB" dirty="0"/>
              <a:t>Simple, Transparent and Comparable (1/2)</a:t>
            </a:r>
          </a:p>
        </p:txBody>
      </p:sp>
      <p:graphicFrame>
        <p:nvGraphicFramePr>
          <p:cNvPr id="6" name="Table 5">
            <a:extLst>
              <a:ext uri="{FF2B5EF4-FFF2-40B4-BE49-F238E27FC236}">
                <a16:creationId xmlns:a16="http://schemas.microsoft.com/office/drawing/2014/main" id="{8B5CCBD5-5944-483F-ADB4-D2C3F205F066}"/>
              </a:ext>
            </a:extLst>
          </p:cNvPr>
          <p:cNvGraphicFramePr>
            <a:graphicFrameLocks noGrp="1"/>
          </p:cNvGraphicFramePr>
          <p:nvPr>
            <p:extLst>
              <p:ext uri="{D42A27DB-BD31-4B8C-83A1-F6EECF244321}">
                <p14:modId xmlns:p14="http://schemas.microsoft.com/office/powerpoint/2010/main" val="3093554958"/>
              </p:ext>
            </p:extLst>
          </p:nvPr>
        </p:nvGraphicFramePr>
        <p:xfrm>
          <a:off x="457200" y="1177739"/>
          <a:ext cx="8229600" cy="2331540"/>
        </p:xfrm>
        <a:graphic>
          <a:graphicData uri="http://schemas.openxmlformats.org/drawingml/2006/table">
            <a:tbl>
              <a:tblPr firstRow="1" bandRow="1">
                <a:tableStyleId>{5C22544A-7EE6-4342-B048-85BDC9FD1C3A}</a:tableStyleId>
              </a:tblPr>
              <a:tblGrid>
                <a:gridCol w="1580606">
                  <a:extLst>
                    <a:ext uri="{9D8B030D-6E8A-4147-A177-3AD203B41FA5}">
                      <a16:colId xmlns:a16="http://schemas.microsoft.com/office/drawing/2014/main" val="1131828562"/>
                    </a:ext>
                  </a:extLst>
                </a:gridCol>
                <a:gridCol w="6648994">
                  <a:extLst>
                    <a:ext uri="{9D8B030D-6E8A-4147-A177-3AD203B41FA5}">
                      <a16:colId xmlns:a16="http://schemas.microsoft.com/office/drawing/2014/main" val="861682791"/>
                    </a:ext>
                  </a:extLst>
                </a:gridCol>
              </a:tblGrid>
              <a:tr h="301173">
                <a:tc>
                  <a:txBody>
                    <a:bodyPr/>
                    <a:lstStyle/>
                    <a:p>
                      <a:r>
                        <a:rPr lang="en-GB" dirty="0">
                          <a:latin typeface="+mj-lt"/>
                        </a:rPr>
                        <a:t>Term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latin typeface="+mj-lt"/>
                        </a:rPr>
                        <a:t>Definition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8394466"/>
                  </a:ext>
                </a:extLst>
              </a:tr>
              <a:tr h="567327">
                <a:tc>
                  <a:txBody>
                    <a:bodyPr/>
                    <a:lstStyle/>
                    <a:p>
                      <a:r>
                        <a:rPr lang="en-GB" b="1" dirty="0"/>
                        <a:t>Simplicity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t>Simplicity refers to the homogeneity of underlying assets with simple characteristics</a:t>
                      </a:r>
                    </a:p>
                    <a:p>
                      <a:r>
                        <a:rPr lang="en-US" dirty="0"/>
                        <a:t>and a transaction structure that is not overly complex.</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2017823"/>
                  </a:ext>
                </a:extLst>
              </a:tr>
              <a:tr h="567327">
                <a:tc>
                  <a:txBody>
                    <a:bodyPr/>
                    <a:lstStyle/>
                    <a:p>
                      <a:r>
                        <a:rPr lang="en-GB" b="1" dirty="0"/>
                        <a:t>Transparency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b="0" i="0" u="none" strike="noStrike" kern="1200" baseline="0" dirty="0">
                          <a:solidFill>
                            <a:schemeClr val="dk1"/>
                          </a:solidFill>
                          <a:latin typeface="+mn-lt"/>
                          <a:ea typeface="+mn-ea"/>
                          <a:cs typeface="+mn-cs"/>
                        </a:rPr>
                        <a:t>Criteria for transparency provide investors with sufficient information on the</a:t>
                      </a:r>
                    </a:p>
                    <a:p>
                      <a:r>
                        <a:rPr lang="en-US" sz="1050" b="0" i="0" u="none" strike="noStrike" kern="1200" baseline="0" dirty="0">
                          <a:solidFill>
                            <a:schemeClr val="dk1"/>
                          </a:solidFill>
                          <a:latin typeface="+mn-lt"/>
                          <a:ea typeface="+mn-ea"/>
                          <a:cs typeface="+mn-cs"/>
                        </a:rPr>
                        <a:t>underlying assets, the structure of the transaction, and the parties involved in the</a:t>
                      </a:r>
                    </a:p>
                    <a:p>
                      <a:r>
                        <a:rPr lang="en-US" sz="1050" b="0" i="0" u="none" strike="noStrike" kern="1200" baseline="0" dirty="0">
                          <a:solidFill>
                            <a:schemeClr val="dk1"/>
                          </a:solidFill>
                          <a:latin typeface="+mn-lt"/>
                          <a:ea typeface="+mn-ea"/>
                          <a:cs typeface="+mn-cs"/>
                        </a:rPr>
                        <a:t>transaction, promoting a more comprehensive and thorough understanding of the</a:t>
                      </a:r>
                    </a:p>
                    <a:p>
                      <a:r>
                        <a:rPr lang="en-GB" sz="1050" b="0" i="0" u="none" strike="noStrike" kern="1200" baseline="0" dirty="0">
                          <a:solidFill>
                            <a:schemeClr val="dk1"/>
                          </a:solidFill>
                          <a:latin typeface="+mn-lt"/>
                          <a:ea typeface="+mn-ea"/>
                          <a:cs typeface="+mn-cs"/>
                        </a:rPr>
                        <a:t>risks involved. Can the information available support the investors in their risk assessment?</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9402732"/>
                  </a:ext>
                </a:extLst>
              </a:tr>
              <a:tr h="567327">
                <a:tc>
                  <a:txBody>
                    <a:bodyPr/>
                    <a:lstStyle/>
                    <a:p>
                      <a:r>
                        <a:rPr lang="en-GB" b="1" dirty="0"/>
                        <a:t>Comparability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b="0" i="0" u="none" strike="noStrike" kern="1200" baseline="0" dirty="0">
                          <a:solidFill>
                            <a:schemeClr val="dk1"/>
                          </a:solidFill>
                          <a:latin typeface="+mn-lt"/>
                          <a:ea typeface="+mn-ea"/>
                          <a:cs typeface="+mn-cs"/>
                        </a:rPr>
                        <a:t>Criteria promoting comparability could assist investors in their understanding of</a:t>
                      </a:r>
                    </a:p>
                    <a:p>
                      <a:r>
                        <a:rPr lang="en-US" sz="1050" b="0" i="0" u="none" strike="noStrike" kern="1200" baseline="0" dirty="0">
                          <a:solidFill>
                            <a:schemeClr val="dk1"/>
                          </a:solidFill>
                          <a:latin typeface="+mn-lt"/>
                          <a:ea typeface="+mn-ea"/>
                          <a:cs typeface="+mn-cs"/>
                        </a:rPr>
                        <a:t>such investments and enable more straightforward comparison across securitisation</a:t>
                      </a:r>
                    </a:p>
                    <a:p>
                      <a:r>
                        <a:rPr lang="en-US" sz="1050" b="0" i="0" u="none" strike="noStrike" kern="1200" baseline="0" dirty="0">
                          <a:solidFill>
                            <a:schemeClr val="dk1"/>
                          </a:solidFill>
                          <a:latin typeface="+mn-lt"/>
                          <a:ea typeface="+mn-ea"/>
                          <a:cs typeface="+mn-cs"/>
                        </a:rPr>
                        <a:t>products within an asset class. Importantly, they might appropriately account for</a:t>
                      </a:r>
                    </a:p>
                    <a:p>
                      <a:r>
                        <a:rPr lang="en-GB" sz="1050" b="0" i="0" u="none" strike="noStrike" kern="1200" baseline="0" dirty="0">
                          <a:solidFill>
                            <a:schemeClr val="dk1"/>
                          </a:solidFill>
                          <a:latin typeface="+mn-lt"/>
                          <a:ea typeface="+mn-ea"/>
                          <a:cs typeface="+mn-cs"/>
                        </a:rPr>
                        <a:t>differences across jurisdictions.</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0323225"/>
                  </a:ext>
                </a:extLst>
              </a:tr>
            </a:tbl>
          </a:graphicData>
        </a:graphic>
      </p:graphicFrame>
      <p:sp>
        <p:nvSpPr>
          <p:cNvPr id="5" name="TextBox 4">
            <a:extLst>
              <a:ext uri="{FF2B5EF4-FFF2-40B4-BE49-F238E27FC236}">
                <a16:creationId xmlns:a16="http://schemas.microsoft.com/office/drawing/2014/main" id="{7964D4C9-9632-4BEA-BF01-747C13A3717E}"/>
              </a:ext>
            </a:extLst>
          </p:cNvPr>
          <p:cNvSpPr txBox="1"/>
          <p:nvPr/>
        </p:nvSpPr>
        <p:spPr>
          <a:xfrm>
            <a:off x="524691" y="3655535"/>
            <a:ext cx="8094617" cy="3231654"/>
          </a:xfrm>
          <a:prstGeom prst="rect">
            <a:avLst/>
          </a:prstGeom>
          <a:noFill/>
        </p:spPr>
        <p:txBody>
          <a:bodyPr wrap="square" lIns="0" tIns="0" rIns="0" bIns="0" rtlCol="0">
            <a:spAutoFit/>
          </a:bodyPr>
          <a:lstStyle/>
          <a:p>
            <a:pPr marL="171450" indent="-171450">
              <a:buFont typeface="Wingdings" panose="05000000000000000000" pitchFamily="2" charset="2"/>
              <a:buChar char="§"/>
            </a:pPr>
            <a:r>
              <a:rPr lang="en-GB" sz="1200" dirty="0"/>
              <a:t>The revised framework has only three approaches (compare to more than six before): </a:t>
            </a:r>
            <a:r>
              <a:rPr lang="en-US" sz="1200" dirty="0"/>
              <a:t>internal ratings-based, external ratings-based, and standardized approaches.</a:t>
            </a:r>
          </a:p>
          <a:p>
            <a:pPr marL="171450" indent="-171450">
              <a:buFont typeface="Wingdings" panose="05000000000000000000" pitchFamily="2" charset="2"/>
              <a:buChar char="§"/>
            </a:pPr>
            <a:endParaRPr lang="en-US" sz="600" dirty="0"/>
          </a:p>
          <a:p>
            <a:pPr marL="171450" indent="-171450">
              <a:buFont typeface="Wingdings" panose="05000000000000000000" pitchFamily="2" charset="2"/>
              <a:buChar char="§"/>
            </a:pPr>
            <a:r>
              <a:rPr lang="en-US" sz="1200" dirty="0"/>
              <a:t>The revised approach doesn’t rely anymore on a bank’s role in securitisation (investor or originator), neither on the bank’s credit risk approach. Instead, the approach focus more on the information availability and on the analysis and estimations that a bank can perform.</a:t>
            </a:r>
          </a:p>
          <a:p>
            <a:pPr marL="171450" indent="-171450">
              <a:buFont typeface="Wingdings" panose="05000000000000000000" pitchFamily="2" charset="2"/>
              <a:buChar char="§"/>
            </a:pPr>
            <a:endParaRPr lang="en-US" sz="600" dirty="0"/>
          </a:p>
          <a:p>
            <a:pPr marL="171450" indent="-171450">
              <a:buFont typeface="Wingdings" panose="05000000000000000000" pitchFamily="2" charset="2"/>
              <a:buChar char="§"/>
            </a:pPr>
            <a:r>
              <a:rPr lang="en-US" sz="1200" dirty="0"/>
              <a:t>Extra risk drivers; maturity and tranche thickness for non-senior approaches have been incorporated into the external ratings-based approach to reduce reliance on only external ratings and improve risk sensitivity.</a:t>
            </a:r>
          </a:p>
          <a:p>
            <a:pPr marL="171450" indent="-171450">
              <a:buFont typeface="Wingdings" panose="05000000000000000000" pitchFamily="2" charset="2"/>
              <a:buChar char="§"/>
            </a:pPr>
            <a:endParaRPr lang="en-US" sz="600" dirty="0"/>
          </a:p>
          <a:p>
            <a:pPr marL="171450" indent="-171450">
              <a:buFont typeface="Wingdings" panose="05000000000000000000" pitchFamily="2" charset="2"/>
              <a:buChar char="§"/>
            </a:pPr>
            <a:r>
              <a:rPr lang="en-US" sz="1200" dirty="0"/>
              <a:t>The new framework results in higher capital requirements, commensurate with the risk of securitisation exposures. However, low-risk securitisations that meet the STC criteria do get a more favorable capital treatment (lower risk weight).</a:t>
            </a:r>
          </a:p>
          <a:p>
            <a:pPr marL="171450" indent="-171450">
              <a:buFont typeface="Wingdings" panose="05000000000000000000" pitchFamily="2" charset="2"/>
              <a:buChar char="§"/>
            </a:pPr>
            <a:endParaRPr lang="en-US" sz="600" dirty="0"/>
          </a:p>
          <a:p>
            <a:pPr marL="171450" indent="-171450">
              <a:buFont typeface="Wingdings" panose="05000000000000000000" pitchFamily="2" charset="2"/>
              <a:buChar char="§"/>
            </a:pPr>
            <a:r>
              <a:rPr lang="en-US" sz="1200" dirty="0"/>
              <a:t>Higher risk weights for highly rated securitisation exposures are applied and reduced risk weights for low-rated senior securitisation exposures.</a:t>
            </a:r>
          </a:p>
          <a:p>
            <a:pPr marL="171450" indent="-171450">
              <a:buFont typeface="Wingdings" panose="05000000000000000000" pitchFamily="2" charset="2"/>
              <a:buChar char="§"/>
            </a:pPr>
            <a:endParaRPr lang="en-US" sz="1200" dirty="0"/>
          </a:p>
          <a:p>
            <a:endParaRPr lang="en-US" sz="1200" dirty="0"/>
          </a:p>
          <a:p>
            <a:endParaRPr lang="en-GB" sz="1200" dirty="0"/>
          </a:p>
        </p:txBody>
      </p:sp>
    </p:spTree>
    <p:extLst>
      <p:ext uri="{BB962C8B-B14F-4D97-AF65-F5344CB8AC3E}">
        <p14:creationId xmlns:p14="http://schemas.microsoft.com/office/powerpoint/2010/main" val="3139165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255CCB0-FEBE-4C00-8B1A-495A3FAFA567}"/>
              </a:ext>
            </a:extLst>
          </p:cNvPr>
          <p:cNvSpPr>
            <a:spLocks noGrp="1"/>
          </p:cNvSpPr>
          <p:nvPr>
            <p:ph type="sldNum" sz="quarter" idx="11"/>
          </p:nvPr>
        </p:nvSpPr>
        <p:spPr/>
        <p:txBody>
          <a:bodyPr/>
          <a:lstStyle/>
          <a:p>
            <a:fld id="{7870704B-CE94-48CC-AF30-84932A1262A7}" type="slidenum">
              <a:rPr lang="en-GB" smtClean="0"/>
              <a:pPr/>
              <a:t>3</a:t>
            </a:fld>
            <a:endParaRPr lang="en-GB" dirty="0"/>
          </a:p>
        </p:txBody>
      </p:sp>
      <p:sp>
        <p:nvSpPr>
          <p:cNvPr id="5" name="Title 3">
            <a:extLst>
              <a:ext uri="{FF2B5EF4-FFF2-40B4-BE49-F238E27FC236}">
                <a16:creationId xmlns:a16="http://schemas.microsoft.com/office/drawing/2014/main" id="{07429C74-7FBC-4855-A087-75ACAE948D5D}"/>
              </a:ext>
            </a:extLst>
          </p:cNvPr>
          <p:cNvSpPr>
            <a:spLocks noGrp="1"/>
          </p:cNvSpPr>
          <p:nvPr>
            <p:ph type="title"/>
          </p:nvPr>
        </p:nvSpPr>
        <p:spPr>
          <a:xfrm>
            <a:off x="457200" y="457200"/>
            <a:ext cx="8229600" cy="509451"/>
          </a:xfrm>
        </p:spPr>
        <p:txBody>
          <a:bodyPr/>
          <a:lstStyle/>
          <a:p>
            <a:r>
              <a:rPr lang="en-GB" dirty="0"/>
              <a:t>Simple, Transparent and Comparable (2/2)</a:t>
            </a:r>
          </a:p>
        </p:txBody>
      </p:sp>
      <p:sp>
        <p:nvSpPr>
          <p:cNvPr id="6" name="Content Placeholder 1">
            <a:extLst>
              <a:ext uri="{FF2B5EF4-FFF2-40B4-BE49-F238E27FC236}">
                <a16:creationId xmlns:a16="http://schemas.microsoft.com/office/drawing/2014/main" id="{125D0A21-F2D0-44CC-94F6-2FCE449763A0}"/>
              </a:ext>
            </a:extLst>
          </p:cNvPr>
          <p:cNvSpPr>
            <a:spLocks noGrp="1"/>
          </p:cNvSpPr>
          <p:nvPr>
            <p:ph idx="1"/>
          </p:nvPr>
        </p:nvSpPr>
        <p:spPr>
          <a:xfrm>
            <a:off x="457200" y="919026"/>
            <a:ext cx="8229600" cy="5205549"/>
          </a:xfrm>
        </p:spPr>
        <p:txBody>
          <a:bodyPr/>
          <a:lstStyle/>
          <a:p>
            <a:r>
              <a:rPr lang="en-GB" dirty="0"/>
              <a:t>Simple Transparent and Comparable (STC) securitizazions</a:t>
            </a:r>
          </a:p>
          <a:p>
            <a:pPr marL="171450" indent="-171450">
              <a:buFont typeface="Wingdings" panose="05000000000000000000" pitchFamily="2" charset="2"/>
              <a:buChar char="§"/>
            </a:pPr>
            <a:r>
              <a:rPr lang="en-US" b="0" dirty="0">
                <a:solidFill>
                  <a:schemeClr val="tx1"/>
                </a:solidFill>
              </a:rPr>
              <a:t>Only non-ABCP (Asset-backed commercial paper), traditional securitisations are within the scope of the STC framework. However, the Committee is still considering how STC criteria for short-term securitisations and ABCP conduits/programs should be developed.</a:t>
            </a:r>
          </a:p>
          <a:p>
            <a:pPr marL="171450" indent="-171450">
              <a:buFont typeface="Wingdings" panose="05000000000000000000" pitchFamily="2" charset="2"/>
              <a:buChar char="§"/>
            </a:pPr>
            <a:r>
              <a:rPr lang="en-US" b="0" dirty="0">
                <a:solidFill>
                  <a:schemeClr val="tx1"/>
                </a:solidFill>
              </a:rPr>
              <a:t>Jurisdictions that believe the operational burden of implementing the STC framework exceeds the benefits that can be derived from its implementation retain the option not to implement the STC framework.</a:t>
            </a:r>
          </a:p>
          <a:p>
            <a:pPr marL="171450" indent="-171450">
              <a:buFont typeface="Wingdings" panose="05000000000000000000" pitchFamily="2" charset="2"/>
              <a:buChar char="§"/>
            </a:pPr>
            <a:r>
              <a:rPr lang="en-US" b="0" dirty="0">
                <a:solidFill>
                  <a:schemeClr val="tx1"/>
                </a:solidFill>
              </a:rPr>
              <a:t>Hence, this framework implies that only institutions in jurisdictions that permit the use of STC framework can benefit from the lower capital requirements.</a:t>
            </a:r>
            <a:endParaRPr lang="en-GB" b="0" dirty="0">
              <a:solidFill>
                <a:schemeClr val="tx1"/>
              </a:solidFill>
            </a:endParaRPr>
          </a:p>
        </p:txBody>
      </p:sp>
    </p:spTree>
    <p:extLst>
      <p:ext uri="{BB962C8B-B14F-4D97-AF65-F5344CB8AC3E}">
        <p14:creationId xmlns:p14="http://schemas.microsoft.com/office/powerpoint/2010/main" val="331675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91DEF3-47C7-47CD-B191-BB315EF3FE88}"/>
              </a:ext>
            </a:extLst>
          </p:cNvPr>
          <p:cNvSpPr>
            <a:spLocks noGrp="1"/>
          </p:cNvSpPr>
          <p:nvPr>
            <p:ph idx="1"/>
          </p:nvPr>
        </p:nvSpPr>
        <p:spPr>
          <a:xfrm>
            <a:off x="457200" y="948962"/>
            <a:ext cx="8229600" cy="5118463"/>
          </a:xfrm>
        </p:spPr>
        <p:txBody>
          <a:bodyPr/>
          <a:lstStyle/>
          <a:p>
            <a:r>
              <a:rPr lang="de-CH" dirty="0"/>
              <a:t>Hierarchy of approaches</a:t>
            </a:r>
          </a:p>
          <a:p>
            <a:r>
              <a:rPr lang="en-GB" b="0" dirty="0">
                <a:solidFill>
                  <a:schemeClr val="tx1"/>
                </a:solidFill>
              </a:rPr>
              <a:t>The three approaches by hierarchy:</a:t>
            </a:r>
          </a:p>
          <a:p>
            <a:r>
              <a:rPr lang="en-GB" dirty="0">
                <a:solidFill>
                  <a:schemeClr val="tx1"/>
                </a:solidFill>
              </a:rPr>
              <a:t>1/ Internal ratings based approach (IRBA)</a:t>
            </a:r>
          </a:p>
          <a:p>
            <a:r>
              <a:rPr lang="en-GB" dirty="0">
                <a:solidFill>
                  <a:schemeClr val="tx1"/>
                </a:solidFill>
              </a:rPr>
              <a:t>2/ External rating based approach (ERBA)</a:t>
            </a:r>
          </a:p>
          <a:p>
            <a:r>
              <a:rPr lang="en-GB" dirty="0">
                <a:solidFill>
                  <a:schemeClr val="tx1"/>
                </a:solidFill>
              </a:rPr>
              <a:t>3/ Standardized Approach (SA).</a:t>
            </a:r>
          </a:p>
          <a:p>
            <a:endParaRPr lang="en-GB" dirty="0">
              <a:solidFill>
                <a:schemeClr val="tx1"/>
              </a:solidFill>
            </a:endParaRPr>
          </a:p>
          <a:p>
            <a:r>
              <a:rPr lang="en-GB" b="0" dirty="0">
                <a:solidFill>
                  <a:schemeClr val="tx1"/>
                </a:solidFill>
              </a:rPr>
              <a:t>To use the IRBA, the banks need supervisory approval and sufficient information to estimate </a:t>
            </a:r>
            <a:r>
              <a:rPr lang="en-GB" sz="1600" dirty="0">
                <a:solidFill>
                  <a:schemeClr val="tx1"/>
                </a:solidFill>
                <a:latin typeface="BlissPro-ExtraLight"/>
              </a:rPr>
              <a:t>K</a:t>
            </a:r>
            <a:r>
              <a:rPr lang="en-GB" sz="800" dirty="0">
                <a:solidFill>
                  <a:schemeClr val="tx1"/>
                </a:solidFill>
                <a:latin typeface="BlissPro-ExtraLight"/>
              </a:rPr>
              <a:t>IRB </a:t>
            </a:r>
            <a:r>
              <a:rPr lang="en-GB" b="0" dirty="0">
                <a:solidFill>
                  <a:schemeClr val="tx1"/>
                </a:solidFill>
              </a:rPr>
              <a:t>(</a:t>
            </a:r>
            <a:r>
              <a:rPr lang="en-US" b="0" dirty="0">
                <a:solidFill>
                  <a:schemeClr val="tx1"/>
                </a:solidFill>
              </a:rPr>
              <a:t>the exposure-weighted average capital charge for the underlying pool).</a:t>
            </a:r>
          </a:p>
          <a:p>
            <a:r>
              <a:rPr lang="en-US" b="0" dirty="0">
                <a:solidFill>
                  <a:schemeClr val="tx1"/>
                </a:solidFill>
              </a:rPr>
              <a:t>If a bank cannot use the IRBA, it can use the ERBA provided the exposure is rated (or has an inferred rating that meets operational requirements) and the jurisdiction permits the use of ratings for regulatory purpose.</a:t>
            </a:r>
          </a:p>
          <a:p>
            <a:r>
              <a:rPr lang="en-US" b="0" dirty="0">
                <a:solidFill>
                  <a:schemeClr val="tx1"/>
                </a:solidFill>
              </a:rPr>
              <a:t>However, if the bank cannot use the IRBA neither ERBA, it should use the Standardized Approach (SA).</a:t>
            </a:r>
          </a:p>
          <a:p>
            <a:endParaRPr lang="en-US" b="0" dirty="0">
              <a:solidFill>
                <a:schemeClr val="tx1"/>
              </a:solidFill>
            </a:endParaRPr>
          </a:p>
          <a:p>
            <a:r>
              <a:rPr lang="en-US" b="0" dirty="0">
                <a:solidFill>
                  <a:schemeClr val="tx1"/>
                </a:solidFill>
              </a:rPr>
              <a:t>A bank that </a:t>
            </a:r>
            <a:r>
              <a:rPr lang="en-US" dirty="0">
                <a:solidFill>
                  <a:schemeClr val="tx1"/>
                </a:solidFill>
              </a:rPr>
              <a:t>cannot use either of these three approaches </a:t>
            </a:r>
            <a:r>
              <a:rPr lang="en-US" b="0" dirty="0">
                <a:solidFill>
                  <a:schemeClr val="tx1"/>
                </a:solidFill>
              </a:rPr>
              <a:t>for a given securitisation exposure would assign a </a:t>
            </a:r>
            <a:r>
              <a:rPr lang="en-US" dirty="0">
                <a:solidFill>
                  <a:schemeClr val="tx1"/>
                </a:solidFill>
              </a:rPr>
              <a:t>risk weight of </a:t>
            </a:r>
            <a:r>
              <a:rPr lang="en-GB" dirty="0">
                <a:solidFill>
                  <a:schemeClr val="tx1"/>
                </a:solidFill>
                <a:latin typeface="BlissPro-ExtraLight"/>
              </a:rPr>
              <a:t>K = </a:t>
            </a:r>
            <a:r>
              <a:rPr lang="en-US" dirty="0">
                <a:solidFill>
                  <a:schemeClr val="tx1"/>
                </a:solidFill>
              </a:rPr>
              <a:t>1,250% </a:t>
            </a:r>
            <a:r>
              <a:rPr lang="en-US" b="0" dirty="0">
                <a:solidFill>
                  <a:schemeClr val="tx1"/>
                </a:solidFill>
              </a:rPr>
              <a:t>to that exposure.</a:t>
            </a:r>
          </a:p>
          <a:p>
            <a:r>
              <a:rPr lang="en-US" b="0" dirty="0">
                <a:solidFill>
                  <a:schemeClr val="tx1"/>
                </a:solidFill>
              </a:rPr>
              <a:t>If a bank can calculate </a:t>
            </a:r>
            <a:r>
              <a:rPr lang="en-GB" sz="1600" dirty="0">
                <a:solidFill>
                  <a:srgbClr val="000000"/>
                </a:solidFill>
                <a:latin typeface="BlissPro-ExtraLight"/>
              </a:rPr>
              <a:t>K</a:t>
            </a:r>
            <a:r>
              <a:rPr lang="en-GB" sz="800" dirty="0">
                <a:solidFill>
                  <a:srgbClr val="000000"/>
                </a:solidFill>
                <a:latin typeface="BlissPro-ExtraLight"/>
              </a:rPr>
              <a:t>IRB</a:t>
            </a:r>
            <a:r>
              <a:rPr lang="en-US" b="0" dirty="0">
                <a:solidFill>
                  <a:schemeClr val="tx1"/>
                </a:solidFill>
              </a:rPr>
              <a:t> for at least 95% of the underlying exposures:</a:t>
            </a:r>
          </a:p>
          <a:p>
            <a:pPr marL="171450" indent="-171450">
              <a:buFont typeface="Wingdings" panose="05000000000000000000" pitchFamily="2" charset="2"/>
              <a:buChar char="Ø"/>
            </a:pPr>
            <a:r>
              <a:rPr lang="en-US" b="0" dirty="0">
                <a:solidFill>
                  <a:schemeClr val="tx1"/>
                </a:solidFill>
                <a:latin typeface="BlissPro-ExtraLight"/>
              </a:rPr>
              <a:t>For the IRBA pool, the capital charge = K</a:t>
            </a:r>
            <a:r>
              <a:rPr lang="en-US" sz="800" b="0" dirty="0">
                <a:solidFill>
                  <a:schemeClr val="tx1"/>
                </a:solidFill>
                <a:latin typeface="BlissPro-ExtraLight"/>
              </a:rPr>
              <a:t>IRB </a:t>
            </a:r>
            <a:r>
              <a:rPr lang="en-US" b="0" dirty="0">
                <a:solidFill>
                  <a:schemeClr val="tx1"/>
                </a:solidFill>
                <a:latin typeface="BlissPro-ExtraLight"/>
              </a:rPr>
              <a:t>× % of underlying exposure for which K</a:t>
            </a:r>
            <a:r>
              <a:rPr lang="en-US" sz="800" b="0" dirty="0">
                <a:solidFill>
                  <a:schemeClr val="tx1"/>
                </a:solidFill>
                <a:latin typeface="BlissPro-ExtraLight"/>
              </a:rPr>
              <a:t>IRB </a:t>
            </a:r>
            <a:r>
              <a:rPr lang="en-US" b="0" dirty="0">
                <a:solidFill>
                  <a:schemeClr val="tx1"/>
                </a:solidFill>
                <a:latin typeface="BlissPro-ExtraLight"/>
              </a:rPr>
              <a:t>can be calculated</a:t>
            </a:r>
          </a:p>
          <a:p>
            <a:pPr marL="171450" indent="-171450">
              <a:buFont typeface="Wingdings" panose="05000000000000000000" pitchFamily="2" charset="2"/>
              <a:buChar char="Ø"/>
            </a:pPr>
            <a:r>
              <a:rPr lang="en-US" b="0" dirty="0">
                <a:solidFill>
                  <a:schemeClr val="tx1"/>
                </a:solidFill>
                <a:latin typeface="BlissPro-ExtraLight"/>
              </a:rPr>
              <a:t>For the SA pool, the capital charge = K</a:t>
            </a:r>
            <a:r>
              <a:rPr lang="en-US" sz="800" b="0" dirty="0">
                <a:solidFill>
                  <a:schemeClr val="tx1"/>
                </a:solidFill>
                <a:latin typeface="BlissPro-ExtraLight"/>
              </a:rPr>
              <a:t>SA </a:t>
            </a:r>
            <a:r>
              <a:rPr lang="en-US" b="0" dirty="0">
                <a:solidFill>
                  <a:schemeClr val="tx1"/>
                </a:solidFill>
                <a:latin typeface="BlissPro-ExtraLight"/>
              </a:rPr>
              <a:t>× (1 – % of underlying exposure for which K</a:t>
            </a:r>
            <a:r>
              <a:rPr lang="en-US" sz="800" b="0" dirty="0">
                <a:solidFill>
                  <a:schemeClr val="tx1"/>
                </a:solidFill>
                <a:latin typeface="BlissPro-ExtraLight"/>
              </a:rPr>
              <a:t>IRB </a:t>
            </a:r>
            <a:r>
              <a:rPr lang="en-US" b="0" dirty="0">
                <a:solidFill>
                  <a:schemeClr val="tx1"/>
                </a:solidFill>
                <a:latin typeface="BlissPro-ExtraLight"/>
              </a:rPr>
              <a:t>can be calculated)</a:t>
            </a:r>
          </a:p>
        </p:txBody>
      </p:sp>
      <p:sp>
        <p:nvSpPr>
          <p:cNvPr id="3" name="Slide Number Placeholder 2">
            <a:extLst>
              <a:ext uri="{FF2B5EF4-FFF2-40B4-BE49-F238E27FC236}">
                <a16:creationId xmlns:a16="http://schemas.microsoft.com/office/drawing/2014/main" id="{86AB7E9D-24D5-44D9-BF27-D0E2B3A2FC3B}"/>
              </a:ext>
            </a:extLst>
          </p:cNvPr>
          <p:cNvSpPr>
            <a:spLocks noGrp="1"/>
          </p:cNvSpPr>
          <p:nvPr>
            <p:ph type="sldNum" sz="quarter" idx="11"/>
          </p:nvPr>
        </p:nvSpPr>
        <p:spPr/>
        <p:txBody>
          <a:bodyPr/>
          <a:lstStyle/>
          <a:p>
            <a:fld id="{7870704B-CE94-48CC-AF30-84932A1262A7}" type="slidenum">
              <a:rPr lang="en-GB" smtClean="0"/>
              <a:pPr/>
              <a:t>4</a:t>
            </a:fld>
            <a:endParaRPr lang="en-GB" dirty="0"/>
          </a:p>
        </p:txBody>
      </p:sp>
      <p:sp>
        <p:nvSpPr>
          <p:cNvPr id="5" name="Title 3">
            <a:extLst>
              <a:ext uri="{FF2B5EF4-FFF2-40B4-BE49-F238E27FC236}">
                <a16:creationId xmlns:a16="http://schemas.microsoft.com/office/drawing/2014/main" id="{D6D1DB6D-D464-4316-9A81-28009A5735F0}"/>
              </a:ext>
            </a:extLst>
          </p:cNvPr>
          <p:cNvSpPr>
            <a:spLocks noGrp="1"/>
          </p:cNvSpPr>
          <p:nvPr>
            <p:ph type="title"/>
          </p:nvPr>
        </p:nvSpPr>
        <p:spPr>
          <a:xfrm>
            <a:off x="457200" y="457200"/>
            <a:ext cx="8229600" cy="509451"/>
          </a:xfrm>
        </p:spPr>
        <p:txBody>
          <a:bodyPr/>
          <a:lstStyle/>
          <a:p>
            <a:r>
              <a:rPr lang="en-GB" dirty="0"/>
              <a:t>Different approaches</a:t>
            </a:r>
          </a:p>
        </p:txBody>
      </p:sp>
      <p:sp>
        <p:nvSpPr>
          <p:cNvPr id="6" name="Rectangle 5">
            <a:extLst>
              <a:ext uri="{FF2B5EF4-FFF2-40B4-BE49-F238E27FC236}">
                <a16:creationId xmlns:a16="http://schemas.microsoft.com/office/drawing/2014/main" id="{47DE0AA1-C8F0-4ED4-9627-9B0A9CFF2981}"/>
              </a:ext>
            </a:extLst>
          </p:cNvPr>
          <p:cNvSpPr/>
          <p:nvPr/>
        </p:nvSpPr>
        <p:spPr>
          <a:xfrm>
            <a:off x="457200" y="5125267"/>
            <a:ext cx="8229600" cy="609600"/>
          </a:xfrm>
          <a:prstGeom prst="rect">
            <a:avLst/>
          </a:prstGeom>
          <a:noFill/>
          <a:ln>
            <a:solidFill>
              <a:schemeClr val="tx1"/>
            </a:solid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GB" sz="1400" dirty="0"/>
          </a:p>
        </p:txBody>
      </p:sp>
    </p:spTree>
    <p:extLst>
      <p:ext uri="{BB962C8B-B14F-4D97-AF65-F5344CB8AC3E}">
        <p14:creationId xmlns:p14="http://schemas.microsoft.com/office/powerpoint/2010/main" val="801040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3DC4DE1-7DAB-4F52-86C1-4F1DBC668E52}"/>
              </a:ext>
            </a:extLst>
          </p:cNvPr>
          <p:cNvSpPr>
            <a:spLocks noGrp="1"/>
          </p:cNvSpPr>
          <p:nvPr>
            <p:ph idx="1"/>
          </p:nvPr>
        </p:nvSpPr>
        <p:spPr>
          <a:xfrm>
            <a:off x="457200" y="966651"/>
            <a:ext cx="8229600" cy="5205549"/>
          </a:xfrm>
        </p:spPr>
        <p:txBody>
          <a:bodyPr/>
          <a:lstStyle/>
          <a:p>
            <a:r>
              <a:rPr lang="de-CH" dirty="0"/>
              <a:t>Calculation </a:t>
            </a:r>
            <a:r>
              <a:rPr lang="de-CH" dirty="0" err="1"/>
              <a:t>methodology</a:t>
            </a:r>
            <a:endParaRPr lang="de-CH" dirty="0"/>
          </a:p>
          <a:p>
            <a:pPr marL="171450" indent="-171450">
              <a:buFont typeface="Wingdings" panose="05000000000000000000" pitchFamily="2" charset="2"/>
              <a:buChar char="§"/>
            </a:pPr>
            <a:r>
              <a:rPr lang="en-US" b="0" dirty="0">
                <a:solidFill>
                  <a:schemeClr val="tx1"/>
                </a:solidFill>
              </a:rPr>
              <a:t>The risk-weighted asset amount of a securitisation exposure is computed by multiplying the exposure amount by the appropriate risk weight, determined in accordance with the hierarchy of approaches.</a:t>
            </a:r>
          </a:p>
          <a:p>
            <a:pPr marL="171450" indent="-171450">
              <a:buFont typeface="Wingdings" panose="05000000000000000000" pitchFamily="2" charset="2"/>
              <a:buChar char="§"/>
            </a:pPr>
            <a:endParaRPr lang="en-US" sz="500" b="0" dirty="0">
              <a:solidFill>
                <a:schemeClr val="tx1"/>
              </a:solidFill>
            </a:endParaRPr>
          </a:p>
          <a:p>
            <a:pPr marL="171450" indent="-171450">
              <a:buFont typeface="Wingdings" panose="05000000000000000000" pitchFamily="2" charset="2"/>
              <a:buChar char="§"/>
            </a:pPr>
            <a:r>
              <a:rPr lang="en-US" b="0" dirty="0">
                <a:solidFill>
                  <a:schemeClr val="tx1"/>
                </a:solidFill>
              </a:rPr>
              <a:t>The exposure amount of a securitisation exposure is the sum of the on-balance sheet exposure amount, or carrying value (purchase discounts and write-downs / specific provisions), and the off-balance sheet exposure amount, where applicable.</a:t>
            </a:r>
          </a:p>
          <a:p>
            <a:pPr marL="171450" indent="-171450">
              <a:buFont typeface="Wingdings" panose="05000000000000000000" pitchFamily="2" charset="2"/>
              <a:buChar char="§"/>
            </a:pPr>
            <a:endParaRPr lang="en-US" sz="400" b="0" dirty="0">
              <a:solidFill>
                <a:schemeClr val="tx1"/>
              </a:solidFill>
            </a:endParaRPr>
          </a:p>
          <a:p>
            <a:pPr marL="171450" indent="-171450">
              <a:buFont typeface="Wingdings" panose="05000000000000000000" pitchFamily="2" charset="2"/>
              <a:buChar char="§"/>
            </a:pPr>
            <a:r>
              <a:rPr lang="en-US" b="0" dirty="0">
                <a:solidFill>
                  <a:schemeClr val="tx1"/>
                </a:solidFill>
              </a:rPr>
              <a:t>Under all three approaches in the hierarchy, the risk weight for STC-compliant securitisations is subject to a floor of 10% for senior tranches and 15% for non-senior tranches. For the same exposures, SA generates higher capital requirements than IRBA and ERBA.</a:t>
            </a:r>
          </a:p>
          <a:p>
            <a:pPr marL="171450" indent="-171450">
              <a:buFont typeface="Wingdings" panose="05000000000000000000" pitchFamily="2" charset="2"/>
              <a:buChar char="§"/>
            </a:pPr>
            <a:endParaRPr lang="en-US" b="0" dirty="0">
              <a:solidFill>
                <a:schemeClr val="tx1"/>
              </a:solidFill>
            </a:endParaRPr>
          </a:p>
          <a:p>
            <a:pPr marL="171450" indent="-171450">
              <a:buFont typeface="Wingdings" panose="05000000000000000000" pitchFamily="2" charset="2"/>
              <a:buChar char="§"/>
            </a:pPr>
            <a:endParaRPr lang="en-GB" b="0" dirty="0">
              <a:solidFill>
                <a:schemeClr val="tx1"/>
              </a:solidFill>
            </a:endParaRPr>
          </a:p>
        </p:txBody>
      </p:sp>
      <p:sp>
        <p:nvSpPr>
          <p:cNvPr id="3" name="Slide Number Placeholder 2">
            <a:extLst>
              <a:ext uri="{FF2B5EF4-FFF2-40B4-BE49-F238E27FC236}">
                <a16:creationId xmlns:a16="http://schemas.microsoft.com/office/drawing/2014/main" id="{2DC183A5-33CD-42A3-8627-B6CEDE0317E7}"/>
              </a:ext>
            </a:extLst>
          </p:cNvPr>
          <p:cNvSpPr>
            <a:spLocks noGrp="1"/>
          </p:cNvSpPr>
          <p:nvPr>
            <p:ph type="sldNum" sz="quarter" idx="11"/>
          </p:nvPr>
        </p:nvSpPr>
        <p:spPr/>
        <p:txBody>
          <a:bodyPr/>
          <a:lstStyle/>
          <a:p>
            <a:fld id="{7870704B-CE94-48CC-AF30-84932A1262A7}" type="slidenum">
              <a:rPr lang="en-GB" smtClean="0"/>
              <a:pPr/>
              <a:t>5</a:t>
            </a:fld>
            <a:endParaRPr lang="en-GB" dirty="0"/>
          </a:p>
        </p:txBody>
      </p:sp>
      <p:sp>
        <p:nvSpPr>
          <p:cNvPr id="5" name="Title 3">
            <a:extLst>
              <a:ext uri="{FF2B5EF4-FFF2-40B4-BE49-F238E27FC236}">
                <a16:creationId xmlns:a16="http://schemas.microsoft.com/office/drawing/2014/main" id="{DAA75604-4EB3-4530-B05D-89E7E1137938}"/>
              </a:ext>
            </a:extLst>
          </p:cNvPr>
          <p:cNvSpPr>
            <a:spLocks noGrp="1"/>
          </p:cNvSpPr>
          <p:nvPr>
            <p:ph type="title"/>
          </p:nvPr>
        </p:nvSpPr>
        <p:spPr>
          <a:xfrm>
            <a:off x="457200" y="457200"/>
            <a:ext cx="8229600" cy="509451"/>
          </a:xfrm>
        </p:spPr>
        <p:txBody>
          <a:bodyPr/>
          <a:lstStyle/>
          <a:p>
            <a:r>
              <a:rPr lang="en-GB" dirty="0"/>
              <a:t>Capital requirements calculation</a:t>
            </a:r>
          </a:p>
        </p:txBody>
      </p:sp>
    </p:spTree>
    <p:extLst>
      <p:ext uri="{BB962C8B-B14F-4D97-AF65-F5344CB8AC3E}">
        <p14:creationId xmlns:p14="http://schemas.microsoft.com/office/powerpoint/2010/main" val="1844263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616D14C-790C-4095-BFB9-42C102A61E19}"/>
              </a:ext>
            </a:extLst>
          </p:cNvPr>
          <p:cNvSpPr>
            <a:spLocks noGrp="1"/>
          </p:cNvSpPr>
          <p:nvPr>
            <p:ph type="sldNum" sz="quarter" idx="11"/>
          </p:nvPr>
        </p:nvSpPr>
        <p:spPr/>
        <p:txBody>
          <a:bodyPr/>
          <a:lstStyle/>
          <a:p>
            <a:fld id="{7870704B-CE94-48CC-AF30-84932A1262A7}" type="slidenum">
              <a:rPr lang="en-GB" smtClean="0"/>
              <a:pPr/>
              <a:t>6</a:t>
            </a:fld>
            <a:endParaRPr lang="en-GB" dirty="0"/>
          </a:p>
        </p:txBody>
      </p:sp>
      <mc:AlternateContent xmlns:mc="http://schemas.openxmlformats.org/markup-compatibility/2006" xmlns:a14="http://schemas.microsoft.com/office/drawing/2010/main">
        <mc:Choice Requires="a14">
          <p:graphicFrame>
            <p:nvGraphicFramePr>
              <p:cNvPr id="5" name="Table 4">
                <a:extLst>
                  <a:ext uri="{FF2B5EF4-FFF2-40B4-BE49-F238E27FC236}">
                    <a16:creationId xmlns:a16="http://schemas.microsoft.com/office/drawing/2014/main" id="{1F3906BE-B1AB-499E-8C1F-0AEB37D81190}"/>
                  </a:ext>
                </a:extLst>
              </p:cNvPr>
              <p:cNvGraphicFramePr>
                <a:graphicFrameLocks noGrp="1"/>
              </p:cNvGraphicFramePr>
              <p:nvPr>
                <p:extLst>
                  <p:ext uri="{D42A27DB-BD31-4B8C-83A1-F6EECF244321}">
                    <p14:modId xmlns:p14="http://schemas.microsoft.com/office/powerpoint/2010/main" val="3584635407"/>
                  </p:ext>
                </p:extLst>
              </p:nvPr>
            </p:nvGraphicFramePr>
            <p:xfrm>
              <a:off x="502917" y="859973"/>
              <a:ext cx="8033658" cy="5474037"/>
            </p:xfrm>
            <a:graphic>
              <a:graphicData uri="http://schemas.openxmlformats.org/drawingml/2006/table">
                <a:tbl>
                  <a:tblPr firstRow="1" bandRow="1">
                    <a:tableStyleId>{5940675A-B579-460E-94D1-54222C63F5DA}</a:tableStyleId>
                  </a:tblPr>
                  <a:tblGrid>
                    <a:gridCol w="4016829">
                      <a:extLst>
                        <a:ext uri="{9D8B030D-6E8A-4147-A177-3AD203B41FA5}">
                          <a16:colId xmlns:a16="http://schemas.microsoft.com/office/drawing/2014/main" val="1308522516"/>
                        </a:ext>
                      </a:extLst>
                    </a:gridCol>
                    <a:gridCol w="4016829">
                      <a:extLst>
                        <a:ext uri="{9D8B030D-6E8A-4147-A177-3AD203B41FA5}">
                          <a16:colId xmlns:a16="http://schemas.microsoft.com/office/drawing/2014/main" val="1781993238"/>
                        </a:ext>
                      </a:extLst>
                    </a:gridCol>
                  </a:tblGrid>
                  <a:tr h="306977">
                    <a:tc>
                      <a:txBody>
                        <a:bodyPr/>
                        <a:lstStyle/>
                        <a:p>
                          <a:r>
                            <a:rPr lang="fr-CH" b="1" dirty="0">
                              <a:solidFill>
                                <a:schemeClr val="bg1"/>
                              </a:solidFill>
                            </a:rPr>
                            <a:t>SA inputs required</a:t>
                          </a:r>
                          <a:endParaRPr lang="en-GB" b="1" dirty="0">
                            <a:solidFill>
                              <a:schemeClr val="bg1"/>
                            </a:solidFill>
                          </a:endParaRPr>
                        </a:p>
                      </a:txBody>
                      <a:tcPr>
                        <a:solidFill>
                          <a:srgbClr val="D04A02"/>
                        </a:solidFill>
                      </a:tcPr>
                    </a:tc>
                    <a:tc>
                      <a:txBody>
                        <a:bodyPr/>
                        <a:lstStyle/>
                        <a:p>
                          <a:pPr marL="0" algn="l" defTabSz="514350" rtl="0" eaLnBrk="1" latinLnBrk="0" hangingPunct="1"/>
                          <a:r>
                            <a:rPr lang="fr-CH" sz="1050" b="1" kern="1200" dirty="0">
                              <a:solidFill>
                                <a:schemeClr val="bg1"/>
                              </a:solidFill>
                              <a:latin typeface="+mn-lt"/>
                              <a:ea typeface="+mn-ea"/>
                              <a:cs typeface="+mn-cs"/>
                            </a:rPr>
                            <a:t>Definition</a:t>
                          </a:r>
                          <a:endParaRPr lang="en-GB" sz="1050" b="1" kern="1200" dirty="0">
                            <a:solidFill>
                              <a:schemeClr val="bg1"/>
                            </a:solidFill>
                            <a:latin typeface="+mn-lt"/>
                            <a:ea typeface="+mn-ea"/>
                            <a:cs typeface="+mn-cs"/>
                          </a:endParaRPr>
                        </a:p>
                      </a:txBody>
                      <a:tcPr>
                        <a:solidFill>
                          <a:srgbClr val="D04A02"/>
                        </a:solidFill>
                      </a:tcPr>
                    </a:tc>
                    <a:extLst>
                      <a:ext uri="{0D108BD9-81ED-4DB2-BD59-A6C34878D82A}">
                        <a16:rowId xmlns:a16="http://schemas.microsoft.com/office/drawing/2014/main" val="3309806457"/>
                      </a:ext>
                    </a:extLst>
                  </a:tr>
                  <a:tr h="370840">
                    <a:tc>
                      <a:txBody>
                        <a:bodyPr/>
                        <a:lstStyle/>
                        <a:p>
                          <a:r>
                            <a:rPr lang="fr-CH" b="1" dirty="0"/>
                            <a:t>Tranche attachment point (A)</a:t>
                          </a:r>
                          <a:endParaRPr lang="en-GB" b="1" dirty="0"/>
                        </a:p>
                      </a:txBody>
                      <a:tcPr/>
                    </a:tc>
                    <a:tc>
                      <a:txBody>
                        <a:bodyPr/>
                        <a:lstStyle/>
                        <a:p>
                          <a:r>
                            <a:rPr lang="en-US" sz="1050" b="0" i="0" u="none" strike="noStrike" kern="1200" baseline="0" dirty="0">
                              <a:solidFill>
                                <a:schemeClr val="tx1"/>
                              </a:solidFill>
                              <a:latin typeface="+mn-lt"/>
                              <a:ea typeface="+mn-ea"/>
                              <a:cs typeface="+mn-cs"/>
                            </a:rPr>
                            <a:t>Threshold at which credit losses within the underlying pool</a:t>
                          </a:r>
                        </a:p>
                        <a:p>
                          <a:r>
                            <a:rPr lang="en-US" sz="1050" b="0" i="0" u="none" strike="noStrike" kern="1200" baseline="0" dirty="0">
                              <a:solidFill>
                                <a:schemeClr val="tx1"/>
                              </a:solidFill>
                              <a:latin typeface="+mn-lt"/>
                              <a:ea typeface="+mn-ea"/>
                              <a:cs typeface="+mn-cs"/>
                            </a:rPr>
                            <a:t>would first be allocated to the exposure.</a:t>
                          </a:r>
                        </a:p>
                        <a:p>
                          <a:endParaRPr lang="en-US" sz="1050" b="0" i="0" u="none" strike="noStrike" kern="1200" baseline="0" dirty="0">
                            <a:solidFill>
                              <a:schemeClr val="tx1"/>
                            </a:solidFill>
                            <a:latin typeface="+mn-lt"/>
                            <a:ea typeface="+mn-ea"/>
                            <a:cs typeface="+mn-cs"/>
                          </a:endParaRPr>
                        </a:p>
                        <a:p>
                          <a:pPr/>
                          <a14:m>
                            <m:oMathPara xmlns:m="http://schemas.openxmlformats.org/officeDocument/2006/math">
                              <m:oMathParaPr>
                                <m:jc m:val="centerGroup"/>
                              </m:oMathParaPr>
                              <m:oMath xmlns:m="http://schemas.openxmlformats.org/officeDocument/2006/math">
                                <m:r>
                                  <m:rPr>
                                    <m:sty m:val="p"/>
                                  </m:rPr>
                                  <a:rPr lang="fr-CH" sz="1050" i="0" kern="1200" smtClean="0">
                                    <a:solidFill>
                                      <a:schemeClr val="tx1"/>
                                    </a:solidFill>
                                    <a:effectLst/>
                                    <a:latin typeface="Cambria Math" panose="02040503050406030204" pitchFamily="18" charset="0"/>
                                    <a:ea typeface="+mn-ea"/>
                                    <a:cs typeface="+mn-cs"/>
                                  </a:rPr>
                                  <m:t>A</m:t>
                                </m:r>
                                <m:r>
                                  <a:rPr lang="fr-CH" sz="1050" i="1" kern="1200">
                                    <a:solidFill>
                                      <a:schemeClr val="tx1"/>
                                    </a:solidFill>
                                    <a:effectLst/>
                                    <a:latin typeface="Cambria Math" panose="02040503050406030204" pitchFamily="18" charset="0"/>
                                    <a:ea typeface="+mn-ea"/>
                                    <a:cs typeface="+mn-cs"/>
                                  </a:rPr>
                                  <m:t>=</m:t>
                                </m:r>
                                <m:r>
                                  <m:rPr>
                                    <m:sty m:val="p"/>
                                  </m:rPr>
                                  <a:rPr lang="fr-CH" sz="1050" i="1" kern="1200">
                                    <a:solidFill>
                                      <a:schemeClr val="tx1"/>
                                    </a:solidFill>
                                    <a:effectLst/>
                                    <a:latin typeface="Cambria Math" panose="02040503050406030204" pitchFamily="18" charset="0"/>
                                    <a:ea typeface="+mn-ea"/>
                                    <a:cs typeface="+mn-cs"/>
                                  </a:rPr>
                                  <m:t>max</m:t>
                                </m:r>
                                <m:d>
                                  <m:dPr>
                                    <m:ctrlPr>
                                      <a:rPr lang="fr-CH" sz="1050" i="1" kern="1200">
                                        <a:solidFill>
                                          <a:schemeClr val="tx1"/>
                                        </a:solidFill>
                                        <a:effectLst/>
                                        <a:latin typeface="Cambria Math" panose="02040503050406030204" pitchFamily="18" charset="0"/>
                                        <a:ea typeface="+mn-ea"/>
                                        <a:cs typeface="+mn-cs"/>
                                      </a:rPr>
                                    </m:ctrlPr>
                                  </m:dPr>
                                  <m:e>
                                    <m:f>
                                      <m:fPr>
                                        <m:ctrlPr>
                                          <a:rPr lang="de-CH" sz="1050" i="1" kern="1200">
                                            <a:solidFill>
                                              <a:schemeClr val="tx1"/>
                                            </a:solidFill>
                                            <a:effectLst/>
                                            <a:latin typeface="Cambria Math" panose="02040503050406030204" pitchFamily="18" charset="0"/>
                                            <a:ea typeface="+mn-ea"/>
                                            <a:cs typeface="+mn-cs"/>
                                          </a:rPr>
                                        </m:ctrlPr>
                                      </m:fPr>
                                      <m:num>
                                        <m:r>
                                          <a:rPr lang="fr-CH" sz="1050" i="1" kern="1200">
                                            <a:solidFill>
                                              <a:schemeClr val="tx1"/>
                                            </a:solidFill>
                                            <a:effectLst/>
                                            <a:latin typeface="Cambria Math" panose="02040503050406030204" pitchFamily="18" charset="0"/>
                                            <a:ea typeface="+mn-ea"/>
                                            <a:cs typeface="+mn-cs"/>
                                          </a:rPr>
                                          <m:t>∑</m:t>
                                        </m:r>
                                        <m:r>
                                          <a:rPr lang="fr-CH" sz="1050" i="1" kern="1200">
                                            <a:solidFill>
                                              <a:schemeClr val="tx1"/>
                                            </a:solidFill>
                                            <a:effectLst/>
                                            <a:latin typeface="Cambria Math" panose="02040503050406030204" pitchFamily="18" charset="0"/>
                                            <a:ea typeface="+mn-ea"/>
                                            <a:cs typeface="+mn-cs"/>
                                          </a:rPr>
                                          <m:t>𝑝𝑜𝑟𝑡𝑓𝑜𝑙𝑖𝑜</m:t>
                                        </m:r>
                                        <m:r>
                                          <a:rPr lang="fr-CH" sz="1050" i="1" kern="1200">
                                            <a:solidFill>
                                              <a:schemeClr val="tx1"/>
                                            </a:solidFill>
                                            <a:effectLst/>
                                            <a:latin typeface="Cambria Math" panose="02040503050406030204" pitchFamily="18" charset="0"/>
                                            <a:ea typeface="+mn-ea"/>
                                            <a:cs typeface="+mn-cs"/>
                                          </a:rPr>
                                          <m:t> </m:t>
                                        </m:r>
                                        <m:r>
                                          <a:rPr lang="fr-CH" sz="1050" i="1" kern="1200">
                                            <a:solidFill>
                                              <a:schemeClr val="tx1"/>
                                            </a:solidFill>
                                            <a:effectLst/>
                                            <a:latin typeface="Cambria Math" panose="02040503050406030204" pitchFamily="18" charset="0"/>
                                            <a:ea typeface="+mn-ea"/>
                                            <a:cs typeface="+mn-cs"/>
                                          </a:rPr>
                                          <m:t>𝑏𝑎𝑙𝑎𝑛𝑐𝑒</m:t>
                                        </m:r>
                                        <m:r>
                                          <a:rPr lang="fr-CH" sz="1050" i="1" kern="1200">
                                            <a:solidFill>
                                              <a:schemeClr val="tx1"/>
                                            </a:solidFill>
                                            <a:effectLst/>
                                            <a:latin typeface="Cambria Math" panose="02040503050406030204" pitchFamily="18" charset="0"/>
                                            <a:ea typeface="+mn-ea"/>
                                            <a:cs typeface="+mn-cs"/>
                                          </a:rPr>
                                          <m:t>−</m:t>
                                        </m:r>
                                        <m:r>
                                          <a:rPr lang="fr-CH" sz="1050" i="1" kern="1200">
                                            <a:solidFill>
                                              <a:schemeClr val="tx1"/>
                                            </a:solidFill>
                                            <a:effectLst/>
                                            <a:latin typeface="Cambria Math" panose="02040503050406030204" pitchFamily="18" charset="0"/>
                                            <a:ea typeface="+mn-ea"/>
                                            <a:cs typeface="+mn-cs"/>
                                          </a:rPr>
                                          <m:t>𝑡𝑟𝑎𝑛𝑐h𝑒𝑠</m:t>
                                        </m:r>
                                        <m:r>
                                          <a:rPr lang="fr-CH" sz="1050" i="1" kern="1200">
                                            <a:solidFill>
                                              <a:schemeClr val="tx1"/>
                                            </a:solidFill>
                                            <a:effectLst/>
                                            <a:latin typeface="Cambria Math" panose="02040503050406030204" pitchFamily="18" charset="0"/>
                                            <a:ea typeface="+mn-ea"/>
                                            <a:cs typeface="+mn-cs"/>
                                          </a:rPr>
                                          <m:t> </m:t>
                                        </m:r>
                                        <m:r>
                                          <a:rPr lang="de-CH" sz="1050" i="1" kern="1200">
                                            <a:solidFill>
                                              <a:schemeClr val="tx1"/>
                                            </a:solidFill>
                                            <a:effectLst/>
                                            <a:latin typeface="Cambria Math" panose="02040503050406030204" pitchFamily="18" charset="0"/>
                                            <a:ea typeface="+mn-ea"/>
                                            <a:cs typeface="+mn-cs"/>
                                          </a:rPr>
                                          <m:t>𝑠𝑒𝑛𝑖𝑜𝑟</m:t>
                                        </m:r>
                                        <m:r>
                                          <a:rPr lang="de-CH" sz="1050" i="1" kern="1200">
                                            <a:solidFill>
                                              <a:schemeClr val="tx1"/>
                                            </a:solidFill>
                                            <a:effectLst/>
                                            <a:latin typeface="Cambria Math" panose="02040503050406030204" pitchFamily="18" charset="0"/>
                                            <a:ea typeface="+mn-ea"/>
                                            <a:cs typeface="+mn-cs"/>
                                          </a:rPr>
                                          <m:t> </m:t>
                                        </m:r>
                                        <m:r>
                                          <a:rPr lang="de-CH" sz="1050" i="1" kern="1200">
                                            <a:solidFill>
                                              <a:schemeClr val="tx1"/>
                                            </a:solidFill>
                                            <a:effectLst/>
                                            <a:latin typeface="Cambria Math" panose="02040503050406030204" pitchFamily="18" charset="0"/>
                                            <a:ea typeface="+mn-ea"/>
                                            <a:cs typeface="+mn-cs"/>
                                          </a:rPr>
                                          <m:t>𝑜𝑟</m:t>
                                        </m:r>
                                        <m:r>
                                          <a:rPr lang="de-CH" sz="1050" i="1" kern="1200">
                                            <a:solidFill>
                                              <a:schemeClr val="tx1"/>
                                            </a:solidFill>
                                            <a:effectLst/>
                                            <a:latin typeface="Cambria Math" panose="02040503050406030204" pitchFamily="18" charset="0"/>
                                            <a:ea typeface="+mn-ea"/>
                                            <a:cs typeface="+mn-cs"/>
                                          </a:rPr>
                                          <m:t> </m:t>
                                        </m:r>
                                        <m:r>
                                          <a:rPr lang="de-CH" sz="1050" i="1" kern="1200">
                                            <a:solidFill>
                                              <a:schemeClr val="tx1"/>
                                            </a:solidFill>
                                            <a:effectLst/>
                                            <a:latin typeface="Cambria Math" panose="02040503050406030204" pitchFamily="18" charset="0"/>
                                            <a:ea typeface="+mn-ea"/>
                                            <a:cs typeface="+mn-cs"/>
                                          </a:rPr>
                                          <m:t>𝑒𝑞𝑢𝑎𝑙</m:t>
                                        </m:r>
                                        <m:r>
                                          <a:rPr lang="de-CH" sz="1050" i="1" kern="1200">
                                            <a:solidFill>
                                              <a:schemeClr val="tx1"/>
                                            </a:solidFill>
                                            <a:effectLst/>
                                            <a:latin typeface="Cambria Math" panose="02040503050406030204" pitchFamily="18" charset="0"/>
                                            <a:ea typeface="+mn-ea"/>
                                            <a:cs typeface="+mn-cs"/>
                                          </a:rPr>
                                          <m:t> </m:t>
                                        </m:r>
                                      </m:num>
                                      <m:den>
                                        <m:r>
                                          <a:rPr lang="fr-CH" sz="1050" i="1" kern="1200">
                                            <a:solidFill>
                                              <a:schemeClr val="tx1"/>
                                            </a:solidFill>
                                            <a:effectLst/>
                                            <a:latin typeface="Cambria Math" panose="02040503050406030204" pitchFamily="18" charset="0"/>
                                            <a:ea typeface="+mn-ea"/>
                                            <a:cs typeface="+mn-cs"/>
                                          </a:rPr>
                                          <m:t>∑</m:t>
                                        </m:r>
                                        <m:r>
                                          <a:rPr lang="fr-CH" sz="1050" i="1" kern="1200">
                                            <a:solidFill>
                                              <a:schemeClr val="tx1"/>
                                            </a:solidFill>
                                            <a:effectLst/>
                                            <a:latin typeface="Cambria Math" panose="02040503050406030204" pitchFamily="18" charset="0"/>
                                            <a:ea typeface="+mn-ea"/>
                                            <a:cs typeface="+mn-cs"/>
                                          </a:rPr>
                                          <m:t>𝑝𝑜𝑟𝑡𝑓𝑜𝑙𝑖𝑜</m:t>
                                        </m:r>
                                        <m:r>
                                          <a:rPr lang="fr-CH" sz="1050" i="1" kern="1200">
                                            <a:solidFill>
                                              <a:schemeClr val="tx1"/>
                                            </a:solidFill>
                                            <a:effectLst/>
                                            <a:latin typeface="Cambria Math" panose="02040503050406030204" pitchFamily="18" charset="0"/>
                                            <a:ea typeface="+mn-ea"/>
                                            <a:cs typeface="+mn-cs"/>
                                          </a:rPr>
                                          <m:t> </m:t>
                                        </m:r>
                                        <m:r>
                                          <a:rPr lang="fr-CH" sz="1050" i="1" kern="1200">
                                            <a:solidFill>
                                              <a:schemeClr val="tx1"/>
                                            </a:solidFill>
                                            <a:effectLst/>
                                            <a:latin typeface="Cambria Math" panose="02040503050406030204" pitchFamily="18" charset="0"/>
                                            <a:ea typeface="+mn-ea"/>
                                            <a:cs typeface="+mn-cs"/>
                                          </a:rPr>
                                          <m:t>𝑏𝑎𝑙𝑎𝑛𝑐𝑒</m:t>
                                        </m:r>
                                      </m:den>
                                    </m:f>
                                    <m:r>
                                      <a:rPr lang="fr-CH" sz="1050" i="1" kern="1200">
                                        <a:solidFill>
                                          <a:schemeClr val="tx1"/>
                                        </a:solidFill>
                                        <a:effectLst/>
                                        <a:latin typeface="Cambria Math" panose="02040503050406030204" pitchFamily="18" charset="0"/>
                                        <a:ea typeface="+mn-ea"/>
                                        <a:cs typeface="+mn-cs"/>
                                      </a:rPr>
                                      <m:t>;0</m:t>
                                    </m:r>
                                  </m:e>
                                </m:d>
                                <m:r>
                                  <a:rPr lang="fr-CH" sz="1050" i="1" kern="1200" smtClean="0">
                                    <a:solidFill>
                                      <a:schemeClr val="tx1"/>
                                    </a:solidFill>
                                    <a:effectLst/>
                                    <a:latin typeface="Cambria Math" panose="02040503050406030204" pitchFamily="18" charset="0"/>
                                    <a:ea typeface="+mn-ea"/>
                                    <a:cs typeface="+mn-cs"/>
                                  </a:rPr>
                                  <m:t> %</m:t>
                                </m:r>
                              </m:oMath>
                            </m:oMathPara>
                          </a14:m>
                          <a:endParaRPr lang="en-GB" sz="1050" i="1" kern="1200" dirty="0">
                            <a:solidFill>
                              <a:schemeClr val="tx1"/>
                            </a:solidFill>
                            <a:effectLst/>
                            <a:latin typeface="+mn-lt"/>
                            <a:ea typeface="+mn-ea"/>
                            <a:cs typeface="+mn-cs"/>
                          </a:endParaRPr>
                        </a:p>
                      </a:txBody>
                      <a:tcPr/>
                    </a:tc>
                    <a:extLst>
                      <a:ext uri="{0D108BD9-81ED-4DB2-BD59-A6C34878D82A}">
                        <a16:rowId xmlns:a16="http://schemas.microsoft.com/office/drawing/2014/main" val="499752114"/>
                      </a:ext>
                    </a:extLst>
                  </a:tr>
                  <a:tr h="370840">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lang="fr-CH" b="1" dirty="0"/>
                            <a:t>Tranche detachment point (D)</a:t>
                          </a:r>
                          <a:endParaRPr lang="en-GB" b="1" dirty="0"/>
                        </a:p>
                        <a:p>
                          <a:endParaRPr lang="en-GB" dirty="0"/>
                        </a:p>
                      </a:txBody>
                      <a:tcPr/>
                    </a:tc>
                    <a:tc>
                      <a:txBody>
                        <a:bodyPr/>
                        <a:lstStyle/>
                        <a:p>
                          <a:r>
                            <a:rPr lang="en-US" dirty="0"/>
                            <a:t>Threshold at which credit losses of principal allocated to a</a:t>
                          </a:r>
                        </a:p>
                        <a:p>
                          <a:r>
                            <a:rPr lang="en-US" dirty="0"/>
                            <a:t>securitisation exposure result in a total loss of principal for the tranche.</a:t>
                          </a:r>
                        </a:p>
                        <a:p>
                          <a:pPr marL="0" marR="0" lvl="0" indent="0" algn="l" defTabSz="51435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left"/>
                              </m:oMathParaPr>
                              <m:oMath xmlns:m="http://schemas.openxmlformats.org/officeDocument/2006/math">
                                <m:r>
                                  <m:rPr>
                                    <m:sty m:val="p"/>
                                  </m:rPr>
                                  <a:rPr lang="fr-CH" sz="1050" i="0" kern="1200" smtClean="0">
                                    <a:solidFill>
                                      <a:schemeClr val="tx1"/>
                                    </a:solidFill>
                                    <a:effectLst/>
                                    <a:latin typeface="Cambria Math" panose="02040503050406030204" pitchFamily="18" charset="0"/>
                                    <a:ea typeface="+mn-ea"/>
                                    <a:cs typeface="+mn-cs"/>
                                  </a:rPr>
                                  <m:t>D</m:t>
                                </m:r>
                                <m:r>
                                  <a:rPr lang="fr-CH" sz="1050" i="1" kern="1200">
                                    <a:solidFill>
                                      <a:schemeClr val="tx1"/>
                                    </a:solidFill>
                                    <a:effectLst/>
                                    <a:latin typeface="Cambria Math" panose="02040503050406030204" pitchFamily="18" charset="0"/>
                                    <a:ea typeface="+mn-ea"/>
                                    <a:cs typeface="+mn-cs"/>
                                  </a:rPr>
                                  <m:t>=</m:t>
                                </m:r>
                                <m:r>
                                  <m:rPr>
                                    <m:sty m:val="p"/>
                                  </m:rPr>
                                  <a:rPr lang="fr-CH" sz="1050" i="1" kern="1200">
                                    <a:solidFill>
                                      <a:schemeClr val="tx1"/>
                                    </a:solidFill>
                                    <a:effectLst/>
                                    <a:latin typeface="Cambria Math" panose="02040503050406030204" pitchFamily="18" charset="0"/>
                                    <a:ea typeface="+mn-ea"/>
                                    <a:cs typeface="+mn-cs"/>
                                  </a:rPr>
                                  <m:t>max</m:t>
                                </m:r>
                                <m:d>
                                  <m:dPr>
                                    <m:ctrlPr>
                                      <a:rPr lang="fr-CH" sz="1050" i="1" kern="1200">
                                        <a:solidFill>
                                          <a:schemeClr val="tx1"/>
                                        </a:solidFill>
                                        <a:effectLst/>
                                        <a:latin typeface="Cambria Math" panose="02040503050406030204" pitchFamily="18" charset="0"/>
                                        <a:ea typeface="+mn-ea"/>
                                        <a:cs typeface="+mn-cs"/>
                                      </a:rPr>
                                    </m:ctrlPr>
                                  </m:dPr>
                                  <m:e>
                                    <m:f>
                                      <m:fPr>
                                        <m:ctrlPr>
                                          <a:rPr lang="de-CH" sz="1050" i="1" kern="1200">
                                            <a:solidFill>
                                              <a:schemeClr val="tx1"/>
                                            </a:solidFill>
                                            <a:effectLst/>
                                            <a:latin typeface="Cambria Math" panose="02040503050406030204" pitchFamily="18" charset="0"/>
                                            <a:ea typeface="+mn-ea"/>
                                            <a:cs typeface="+mn-cs"/>
                                          </a:rPr>
                                        </m:ctrlPr>
                                      </m:fPr>
                                      <m:num>
                                        <m:r>
                                          <a:rPr lang="fr-CH" sz="1050" i="1" kern="1200">
                                            <a:solidFill>
                                              <a:schemeClr val="tx1"/>
                                            </a:solidFill>
                                            <a:effectLst/>
                                            <a:latin typeface="Cambria Math" panose="02040503050406030204" pitchFamily="18" charset="0"/>
                                            <a:ea typeface="+mn-ea"/>
                                            <a:cs typeface="+mn-cs"/>
                                          </a:rPr>
                                          <m:t>∑</m:t>
                                        </m:r>
                                        <m:r>
                                          <a:rPr lang="fr-CH" sz="1050" i="1" kern="1200">
                                            <a:solidFill>
                                              <a:schemeClr val="tx1"/>
                                            </a:solidFill>
                                            <a:effectLst/>
                                            <a:latin typeface="Cambria Math" panose="02040503050406030204" pitchFamily="18" charset="0"/>
                                            <a:ea typeface="+mn-ea"/>
                                            <a:cs typeface="+mn-cs"/>
                                          </a:rPr>
                                          <m:t>𝑝𝑜𝑟𝑡𝑓𝑜𝑙𝑖𝑜</m:t>
                                        </m:r>
                                        <m:r>
                                          <a:rPr lang="fr-CH" sz="1050" i="1" kern="1200">
                                            <a:solidFill>
                                              <a:schemeClr val="tx1"/>
                                            </a:solidFill>
                                            <a:effectLst/>
                                            <a:latin typeface="Cambria Math" panose="02040503050406030204" pitchFamily="18" charset="0"/>
                                            <a:ea typeface="+mn-ea"/>
                                            <a:cs typeface="+mn-cs"/>
                                          </a:rPr>
                                          <m:t> </m:t>
                                        </m:r>
                                        <m:r>
                                          <a:rPr lang="fr-CH" sz="1050" i="1" kern="1200">
                                            <a:solidFill>
                                              <a:schemeClr val="tx1"/>
                                            </a:solidFill>
                                            <a:effectLst/>
                                            <a:latin typeface="Cambria Math" panose="02040503050406030204" pitchFamily="18" charset="0"/>
                                            <a:ea typeface="+mn-ea"/>
                                            <a:cs typeface="+mn-cs"/>
                                          </a:rPr>
                                          <m:t>𝑏𝑎𝑙𝑎𝑛𝑐𝑒</m:t>
                                        </m:r>
                                        <m:r>
                                          <a:rPr lang="fr-CH" sz="1050" i="1" kern="1200">
                                            <a:solidFill>
                                              <a:schemeClr val="tx1"/>
                                            </a:solidFill>
                                            <a:effectLst/>
                                            <a:latin typeface="Cambria Math" panose="02040503050406030204" pitchFamily="18" charset="0"/>
                                            <a:ea typeface="+mn-ea"/>
                                            <a:cs typeface="+mn-cs"/>
                                          </a:rPr>
                                          <m:t>−</m:t>
                                        </m:r>
                                        <m:r>
                                          <a:rPr lang="fr-CH" sz="1050" i="1" kern="1200">
                                            <a:solidFill>
                                              <a:schemeClr val="tx1"/>
                                            </a:solidFill>
                                            <a:effectLst/>
                                            <a:latin typeface="Cambria Math" panose="02040503050406030204" pitchFamily="18" charset="0"/>
                                            <a:ea typeface="+mn-ea"/>
                                            <a:cs typeface="+mn-cs"/>
                                          </a:rPr>
                                          <m:t>𝑡𝑟𝑎𝑛𝑐h𝑒𝑠</m:t>
                                        </m:r>
                                        <m:r>
                                          <a:rPr lang="fr-CH" sz="1050" i="1" kern="1200">
                                            <a:solidFill>
                                              <a:schemeClr val="tx1"/>
                                            </a:solidFill>
                                            <a:effectLst/>
                                            <a:latin typeface="Cambria Math" panose="02040503050406030204" pitchFamily="18" charset="0"/>
                                            <a:ea typeface="+mn-ea"/>
                                            <a:cs typeface="+mn-cs"/>
                                          </a:rPr>
                                          <m:t> </m:t>
                                        </m:r>
                                        <m:r>
                                          <a:rPr lang="de-CH" sz="1050" i="1" kern="1200">
                                            <a:solidFill>
                                              <a:schemeClr val="tx1"/>
                                            </a:solidFill>
                                            <a:effectLst/>
                                            <a:latin typeface="Cambria Math" panose="02040503050406030204" pitchFamily="18" charset="0"/>
                                            <a:ea typeface="+mn-ea"/>
                                            <a:cs typeface="+mn-cs"/>
                                          </a:rPr>
                                          <m:t>𝑠𝑒𝑛𝑖𝑜𝑟</m:t>
                                        </m:r>
                                        <m:r>
                                          <a:rPr lang="de-CH" sz="1050" i="1" kern="1200">
                                            <a:solidFill>
                                              <a:schemeClr val="tx1"/>
                                            </a:solidFill>
                                            <a:effectLst/>
                                            <a:latin typeface="Cambria Math" panose="02040503050406030204" pitchFamily="18" charset="0"/>
                                            <a:ea typeface="+mn-ea"/>
                                            <a:cs typeface="+mn-cs"/>
                                          </a:rPr>
                                          <m:t> </m:t>
                                        </m:r>
                                      </m:num>
                                      <m:den>
                                        <m:r>
                                          <a:rPr lang="fr-CH" sz="1050" i="1" kern="1200">
                                            <a:solidFill>
                                              <a:schemeClr val="tx1"/>
                                            </a:solidFill>
                                            <a:effectLst/>
                                            <a:latin typeface="Cambria Math" panose="02040503050406030204" pitchFamily="18" charset="0"/>
                                            <a:ea typeface="+mn-ea"/>
                                            <a:cs typeface="+mn-cs"/>
                                          </a:rPr>
                                          <m:t>∑</m:t>
                                        </m:r>
                                        <m:r>
                                          <a:rPr lang="fr-CH" sz="1050" i="1" kern="1200">
                                            <a:solidFill>
                                              <a:schemeClr val="tx1"/>
                                            </a:solidFill>
                                            <a:effectLst/>
                                            <a:latin typeface="Cambria Math" panose="02040503050406030204" pitchFamily="18" charset="0"/>
                                            <a:ea typeface="+mn-ea"/>
                                            <a:cs typeface="+mn-cs"/>
                                          </a:rPr>
                                          <m:t>𝑝𝑜𝑟𝑡𝑓𝑜𝑙𝑖𝑜</m:t>
                                        </m:r>
                                        <m:r>
                                          <a:rPr lang="fr-CH" sz="1050" i="1" kern="1200">
                                            <a:solidFill>
                                              <a:schemeClr val="tx1"/>
                                            </a:solidFill>
                                            <a:effectLst/>
                                            <a:latin typeface="Cambria Math" panose="02040503050406030204" pitchFamily="18" charset="0"/>
                                            <a:ea typeface="+mn-ea"/>
                                            <a:cs typeface="+mn-cs"/>
                                          </a:rPr>
                                          <m:t> </m:t>
                                        </m:r>
                                        <m:r>
                                          <a:rPr lang="fr-CH" sz="1050" i="1" kern="1200">
                                            <a:solidFill>
                                              <a:schemeClr val="tx1"/>
                                            </a:solidFill>
                                            <a:effectLst/>
                                            <a:latin typeface="Cambria Math" panose="02040503050406030204" pitchFamily="18" charset="0"/>
                                            <a:ea typeface="+mn-ea"/>
                                            <a:cs typeface="+mn-cs"/>
                                          </a:rPr>
                                          <m:t>𝑏𝑎𝑙𝑎𝑛𝑐𝑒</m:t>
                                        </m:r>
                                      </m:den>
                                    </m:f>
                                    <m:r>
                                      <a:rPr lang="fr-CH" sz="1050" i="1" kern="1200">
                                        <a:solidFill>
                                          <a:schemeClr val="tx1"/>
                                        </a:solidFill>
                                        <a:effectLst/>
                                        <a:latin typeface="Cambria Math" panose="02040503050406030204" pitchFamily="18" charset="0"/>
                                        <a:ea typeface="+mn-ea"/>
                                        <a:cs typeface="+mn-cs"/>
                                      </a:rPr>
                                      <m:t>;0</m:t>
                                    </m:r>
                                  </m:e>
                                </m:d>
                                <m:r>
                                  <a:rPr lang="fr-CH" sz="1050" i="1" kern="1200" smtClean="0">
                                    <a:solidFill>
                                      <a:schemeClr val="tx1"/>
                                    </a:solidFill>
                                    <a:effectLst/>
                                    <a:latin typeface="Cambria Math" panose="02040503050406030204" pitchFamily="18" charset="0"/>
                                    <a:ea typeface="+mn-ea"/>
                                    <a:cs typeface="+mn-cs"/>
                                  </a:rPr>
                                  <m:t> %</m:t>
                                </m:r>
                              </m:oMath>
                            </m:oMathPara>
                          </a14:m>
                          <a:endParaRPr lang="en-GB" sz="1050" i="1" kern="1200" dirty="0">
                            <a:solidFill>
                              <a:schemeClr val="tx1"/>
                            </a:solidFill>
                            <a:effectLst/>
                            <a:latin typeface="+mn-lt"/>
                            <a:ea typeface="+mn-ea"/>
                            <a:cs typeface="+mn-cs"/>
                          </a:endParaRPr>
                        </a:p>
                      </a:txBody>
                      <a:tcPr/>
                    </a:tc>
                    <a:extLst>
                      <a:ext uri="{0D108BD9-81ED-4DB2-BD59-A6C34878D82A}">
                        <a16:rowId xmlns:a16="http://schemas.microsoft.com/office/drawing/2014/main" val="1753934542"/>
                      </a:ext>
                    </a:extLst>
                  </a:tr>
                  <a:tr h="370840">
                    <a:tc>
                      <a:txBody>
                        <a:bodyPr/>
                        <a:lstStyle/>
                        <a:p>
                          <a:r>
                            <a:rPr lang="en-GB" b="1" dirty="0"/>
                            <a:t>Supervisory parameter (p)</a:t>
                          </a:r>
                        </a:p>
                      </a:txBody>
                      <a:tcPr/>
                    </a:tc>
                    <a:tc>
                      <a:txBody>
                        <a:bodyPr/>
                        <a:lstStyle/>
                        <a:p>
                          <a:r>
                            <a:rPr lang="en-US" dirty="0"/>
                            <a:t>Determines the overall level of capital required for the portion of tranches that reside above securitisation exposures that absorb losses up to the amount of capital that would be required if the underlying exposures are held directly by the bank.</a:t>
                          </a:r>
                        </a:p>
                        <a:p>
                          <a:r>
                            <a:rPr lang="en-US" sz="1050" b="0" i="0" u="none" strike="noStrike" kern="1200" baseline="0" dirty="0">
                              <a:solidFill>
                                <a:schemeClr val="tx1"/>
                              </a:solidFill>
                              <a:latin typeface="+mn-lt"/>
                              <a:ea typeface="+mn-ea"/>
                              <a:cs typeface="+mn-cs"/>
                            </a:rPr>
                            <a:t>The supervisory parameter </a:t>
                          </a:r>
                          <a:r>
                            <a:rPr lang="en-US" sz="1050" b="1" i="0" u="none" strike="noStrike" kern="1200" baseline="0" dirty="0">
                              <a:solidFill>
                                <a:schemeClr val="tx1"/>
                              </a:solidFill>
                              <a:latin typeface="+mn-lt"/>
                              <a:ea typeface="+mn-ea"/>
                              <a:cs typeface="+mn-cs"/>
                            </a:rPr>
                            <a:t>p in the context of SA equals 1 (or 0.5 for STC-compliant securitisations) </a:t>
                          </a:r>
                          <a:r>
                            <a:rPr lang="en-US" sz="1050" b="0" i="0" u="none" strike="noStrike" kern="1200" baseline="0" dirty="0">
                              <a:solidFill>
                                <a:schemeClr val="tx1"/>
                              </a:solidFill>
                              <a:latin typeface="+mn-lt"/>
                              <a:ea typeface="+mn-ea"/>
                              <a:cs typeface="+mn-cs"/>
                            </a:rPr>
                            <a:t>for a</a:t>
                          </a:r>
                        </a:p>
                        <a:p>
                          <a:r>
                            <a:rPr lang="en-US" sz="1050" b="0" i="0" u="none" strike="noStrike" kern="1200" baseline="0" dirty="0">
                              <a:solidFill>
                                <a:schemeClr val="tx1"/>
                              </a:solidFill>
                              <a:latin typeface="+mn-lt"/>
                              <a:ea typeface="+mn-ea"/>
                              <a:cs typeface="+mn-cs"/>
                            </a:rPr>
                            <a:t>securitisation exposure that is not a resecuritisation exposure.</a:t>
                          </a:r>
                          <a:endParaRPr lang="en-GB" dirty="0"/>
                        </a:p>
                      </a:txBody>
                      <a:tcPr/>
                    </a:tc>
                    <a:extLst>
                      <a:ext uri="{0D108BD9-81ED-4DB2-BD59-A6C34878D82A}">
                        <a16:rowId xmlns:a16="http://schemas.microsoft.com/office/drawing/2014/main" val="3496415491"/>
                      </a:ext>
                    </a:extLst>
                  </a:tr>
                  <a:tr h="370840">
                    <a:tc>
                      <a:txBody>
                        <a:bodyPr/>
                        <a:lstStyle/>
                        <a:p>
                          <a:r>
                            <a:rPr lang="en-US" sz="1050" b="1" i="0" u="none" strike="noStrike" kern="1200" baseline="0" dirty="0">
                              <a:solidFill>
                                <a:schemeClr val="tx1"/>
                              </a:solidFill>
                              <a:latin typeface="+mn-lt"/>
                              <a:ea typeface="+mn-ea"/>
                              <a:cs typeface="+mn-cs"/>
                            </a:rPr>
                            <a:t>Weighted-average capital charge of portfolio (K</a:t>
                          </a:r>
                          <a:r>
                            <a:rPr lang="en-US" sz="1050" b="1" i="0" u="none" strike="noStrike" kern="1200" baseline="-25000" dirty="0">
                              <a:solidFill>
                                <a:schemeClr val="tx1"/>
                              </a:solidFill>
                              <a:latin typeface="+mn-lt"/>
                              <a:ea typeface="+mn-ea"/>
                              <a:cs typeface="+mn-cs"/>
                            </a:rPr>
                            <a:t>SA</a:t>
                          </a:r>
                          <a:r>
                            <a:rPr lang="en-US" sz="1050" b="1" i="0" u="none" strike="noStrike" kern="1200" baseline="0" dirty="0">
                              <a:solidFill>
                                <a:schemeClr val="tx1"/>
                              </a:solidFill>
                              <a:latin typeface="+mn-lt"/>
                              <a:ea typeface="+mn-ea"/>
                              <a:cs typeface="+mn-cs"/>
                            </a:rPr>
                            <a:t>) for RWA calculation</a:t>
                          </a:r>
                          <a:endParaRPr lang="en-GB" b="1" baseline="0" dirty="0"/>
                        </a:p>
                      </a:txBody>
                      <a:tcPr/>
                    </a:tc>
                    <a:tc>
                      <a:txBody>
                        <a:bodyPr/>
                        <a:lstStyle/>
                        <a:p>
                          <a:r>
                            <a:rPr lang="en-US" sz="1050" b="0" i="0" u="none" strike="noStrike" kern="1200" baseline="0" dirty="0">
                              <a:solidFill>
                                <a:schemeClr val="tx1"/>
                              </a:solidFill>
                              <a:latin typeface="+mn-lt"/>
                              <a:ea typeface="+mn-ea"/>
                              <a:cs typeface="+mn-cs"/>
                            </a:rPr>
                            <a:t>The weighted-average capital charge of the entire portfolio of underlying exposures.</a:t>
                          </a:r>
                          <a:endParaRPr lang="fr-CH" dirty="0"/>
                        </a:p>
                        <a:p>
                          <a:pPr/>
                          <a14:m>
                            <m:oMathPara xmlns:m="http://schemas.openxmlformats.org/officeDocument/2006/math">
                              <m:oMathParaPr>
                                <m:jc m:val="left"/>
                              </m:oMathParaPr>
                              <m:oMath xmlns:m="http://schemas.openxmlformats.org/officeDocument/2006/math">
                                <m:r>
                                  <m:rPr>
                                    <m:sty m:val="p"/>
                                  </m:rPr>
                                  <a:rPr lang="en-US" sz="1050" kern="1200" smtClean="0">
                                    <a:solidFill>
                                      <a:schemeClr val="tx1"/>
                                    </a:solidFill>
                                    <a:effectLst/>
                                    <a:latin typeface="Cambria Math" panose="02040503050406030204" pitchFamily="18" charset="0"/>
                                    <a:ea typeface="+mn-ea"/>
                                    <a:cs typeface="+mn-cs"/>
                                  </a:rPr>
                                  <m:t>K</m:t>
                                </m:r>
                                <m:r>
                                  <m:rPr>
                                    <m:sty m:val="p"/>
                                  </m:rPr>
                                  <a:rPr lang="en-US" sz="1050" kern="1200" baseline="-25000">
                                    <a:solidFill>
                                      <a:schemeClr val="tx1"/>
                                    </a:solidFill>
                                    <a:effectLst/>
                                    <a:latin typeface="Cambria Math" panose="02040503050406030204" pitchFamily="18" charset="0"/>
                                    <a:ea typeface="+mn-ea"/>
                                    <a:cs typeface="+mn-cs"/>
                                  </a:rPr>
                                  <m:t>SA</m:t>
                                </m:r>
                                <m:r>
                                  <a:rPr lang="fr-CH" sz="1050" i="1" kern="1200">
                                    <a:solidFill>
                                      <a:schemeClr val="tx1"/>
                                    </a:solidFill>
                                    <a:effectLst/>
                                    <a:latin typeface="Cambria Math" panose="02040503050406030204" pitchFamily="18" charset="0"/>
                                    <a:ea typeface="+mn-ea"/>
                                    <a:cs typeface="+mn-cs"/>
                                  </a:rPr>
                                  <m:t>= </m:t>
                                </m:r>
                                <m:d>
                                  <m:dPr>
                                    <m:ctrlPr>
                                      <a:rPr lang="pl-PL" sz="1050" i="1" kern="1200">
                                        <a:solidFill>
                                          <a:schemeClr val="tx1"/>
                                        </a:solidFill>
                                        <a:effectLst/>
                                        <a:latin typeface="Cambria Math" panose="02040503050406030204" pitchFamily="18" charset="0"/>
                                        <a:ea typeface="+mn-ea"/>
                                        <a:cs typeface="+mn-cs"/>
                                      </a:rPr>
                                    </m:ctrlPr>
                                  </m:dPr>
                                  <m:e>
                                    <m:d>
                                      <m:dPr>
                                        <m:ctrlPr>
                                          <a:rPr lang="pl-PL" sz="1050" i="1" kern="1200">
                                            <a:solidFill>
                                              <a:schemeClr val="tx1"/>
                                            </a:solidFill>
                                            <a:effectLst/>
                                            <a:latin typeface="Cambria Math" panose="02040503050406030204" pitchFamily="18" charset="0"/>
                                            <a:ea typeface="+mn-ea"/>
                                            <a:cs typeface="+mn-cs"/>
                                          </a:rPr>
                                        </m:ctrlPr>
                                      </m:dPr>
                                      <m:e>
                                        <m:r>
                                          <a:rPr lang="pl-PL" sz="1050" i="1" kern="1200">
                                            <a:solidFill>
                                              <a:schemeClr val="tx1"/>
                                            </a:solidFill>
                                            <a:effectLst/>
                                            <a:latin typeface="Cambria Math" panose="02040503050406030204" pitchFamily="18" charset="0"/>
                                            <a:ea typeface="+mn-ea"/>
                                            <a:cs typeface="+mn-cs"/>
                                          </a:rPr>
                                          <m:t>1 − </m:t>
                                        </m:r>
                                        <m:r>
                                          <a:rPr lang="pl-PL" sz="1050" i="1" kern="1200">
                                            <a:solidFill>
                                              <a:schemeClr val="tx1"/>
                                            </a:solidFill>
                                            <a:effectLst/>
                                            <a:latin typeface="Cambria Math" panose="02040503050406030204" pitchFamily="18" charset="0"/>
                                            <a:ea typeface="+mn-ea"/>
                                            <a:cs typeface="+mn-cs"/>
                                          </a:rPr>
                                          <m:t>𝑊</m:t>
                                        </m:r>
                                      </m:e>
                                    </m:d>
                                    <m:r>
                                      <a:rPr lang="pl-PL" sz="1050" i="1" kern="1200">
                                        <a:solidFill>
                                          <a:schemeClr val="tx1"/>
                                        </a:solidFill>
                                        <a:effectLst/>
                                        <a:latin typeface="Cambria Math" panose="02040503050406030204" pitchFamily="18" charset="0"/>
                                        <a:ea typeface="+mn-ea"/>
                                        <a:cs typeface="+mn-cs"/>
                                      </a:rPr>
                                      <m:t>∗</m:t>
                                    </m:r>
                                    <m:r>
                                      <a:rPr lang="pl-PL" sz="1050" i="1" kern="1200">
                                        <a:solidFill>
                                          <a:schemeClr val="tx1"/>
                                        </a:solidFill>
                                        <a:effectLst/>
                                        <a:latin typeface="Cambria Math" panose="02040503050406030204" pitchFamily="18" charset="0"/>
                                        <a:ea typeface="+mn-ea"/>
                                        <a:cs typeface="+mn-cs"/>
                                      </a:rPr>
                                      <m:t>𝑅𝑊</m:t>
                                    </m:r>
                                    <m:r>
                                      <a:rPr lang="pl-PL" sz="1050" i="1" kern="1200">
                                        <a:solidFill>
                                          <a:schemeClr val="tx1"/>
                                        </a:solidFill>
                                        <a:effectLst/>
                                        <a:latin typeface="Cambria Math" panose="02040503050406030204" pitchFamily="18" charset="0"/>
                                        <a:ea typeface="+mn-ea"/>
                                        <a:cs typeface="+mn-cs"/>
                                      </a:rPr>
                                      <m:t>∗0.08 + </m:t>
                                    </m:r>
                                    <m:r>
                                      <a:rPr lang="pl-PL" sz="1050" i="1" kern="1200">
                                        <a:solidFill>
                                          <a:schemeClr val="tx1"/>
                                        </a:solidFill>
                                        <a:effectLst/>
                                        <a:latin typeface="Cambria Math" panose="02040503050406030204" pitchFamily="18" charset="0"/>
                                        <a:ea typeface="+mn-ea"/>
                                        <a:cs typeface="+mn-cs"/>
                                      </a:rPr>
                                      <m:t>𝑊</m:t>
                                    </m:r>
                                    <m:r>
                                      <a:rPr lang="pl-PL" sz="1050" i="1" kern="1200">
                                        <a:solidFill>
                                          <a:schemeClr val="tx1"/>
                                        </a:solidFill>
                                        <a:effectLst/>
                                        <a:latin typeface="Cambria Math" panose="02040503050406030204" pitchFamily="18" charset="0"/>
                                        <a:ea typeface="+mn-ea"/>
                                        <a:cs typeface="+mn-cs"/>
                                      </a:rPr>
                                      <m:t>∗</m:t>
                                    </m:r>
                                    <m:r>
                                      <a:rPr lang="pl-PL" sz="1050" i="1" kern="1200">
                                        <a:solidFill>
                                          <a:schemeClr val="tx1"/>
                                        </a:solidFill>
                                        <a:effectLst/>
                                        <a:latin typeface="Cambria Math" panose="02040503050406030204" pitchFamily="18" charset="0"/>
                                        <a:ea typeface="+mn-ea"/>
                                        <a:cs typeface="+mn-cs"/>
                                      </a:rPr>
                                      <m:t>𝑅𝑊𝑑𝑒𝑞</m:t>
                                    </m:r>
                                    <m:r>
                                      <a:rPr lang="pl-PL" sz="1050" i="1" kern="1200">
                                        <a:solidFill>
                                          <a:schemeClr val="tx1"/>
                                        </a:solidFill>
                                        <a:effectLst/>
                                        <a:latin typeface="Cambria Math" panose="02040503050406030204" pitchFamily="18" charset="0"/>
                                        <a:ea typeface="+mn-ea"/>
                                        <a:cs typeface="+mn-cs"/>
                                      </a:rPr>
                                      <m:t>∗0.08</m:t>
                                    </m:r>
                                  </m:e>
                                </m:d>
                              </m:oMath>
                            </m:oMathPara>
                          </a14:m>
                          <a:endParaRPr lang="fr-CH" sz="1050" kern="1200" dirty="0">
                            <a:solidFill>
                              <a:schemeClr val="tx1"/>
                            </a:solidFill>
                            <a:effectLst/>
                            <a:latin typeface="+mn-lt"/>
                            <a:ea typeface="+mn-ea"/>
                            <a:cs typeface="+mn-cs"/>
                          </a:endParaRPr>
                        </a:p>
                        <a:p>
                          <a:r>
                            <a:rPr lang="de-CH" sz="1050" kern="1200" dirty="0">
                              <a:solidFill>
                                <a:schemeClr val="tx1"/>
                              </a:solidFill>
                              <a:effectLst/>
                              <a:latin typeface="+mn-lt"/>
                              <a:ea typeface="+mn-ea"/>
                              <a:cs typeface="+mn-cs"/>
                            </a:rPr>
                            <a:t>Where:</a:t>
                          </a:r>
                        </a:p>
                        <a:p>
                          <a:r>
                            <a:rPr lang="de-CH" sz="1050" kern="1200" dirty="0">
                              <a:solidFill>
                                <a:schemeClr val="tx1"/>
                              </a:solidFill>
                              <a:effectLst/>
                              <a:latin typeface="+mn-lt"/>
                              <a:ea typeface="+mn-ea"/>
                              <a:cs typeface="+mn-cs"/>
                            </a:rPr>
                            <a:t>W = </a:t>
                          </a:r>
                          <a:r>
                            <a:rPr lang="en-US" sz="1050" b="0" i="0" u="none" strike="noStrike" kern="1200" baseline="0" dirty="0">
                              <a:solidFill>
                                <a:schemeClr val="tx1"/>
                              </a:solidFill>
                              <a:latin typeface="+mn-lt"/>
                              <a:ea typeface="+mn-ea"/>
                              <a:cs typeface="+mn-cs"/>
                            </a:rPr>
                            <a:t>The ratio of delinquent underlying exposures to total underlying exposures in the securitisation pool.</a:t>
                          </a:r>
                        </a:p>
                        <a:p>
                          <a:r>
                            <a:rPr lang="en-US" sz="1050" b="0" i="0" u="none" strike="noStrike" kern="1200" baseline="0" dirty="0">
                              <a:solidFill>
                                <a:schemeClr val="tx1"/>
                              </a:solidFill>
                              <a:latin typeface="+mn-lt"/>
                              <a:ea typeface="+mn-ea"/>
                              <a:cs typeface="+mn-cs"/>
                            </a:rPr>
                            <a:t>Delinquent underlying exposures are underlying exposures that are 90 days or more past due.</a:t>
                          </a:r>
                        </a:p>
                        <a:p>
                          <a:endParaRPr lang="en-US" sz="200" b="0" i="0" u="none" strike="noStrike" kern="1200" baseline="0" dirty="0">
                            <a:solidFill>
                              <a:schemeClr val="tx1"/>
                            </a:solidFill>
                            <a:latin typeface="+mn-lt"/>
                            <a:ea typeface="+mn-ea"/>
                            <a:cs typeface="+mn-cs"/>
                          </a:endParaRPr>
                        </a:p>
                        <a:p>
                          <a:r>
                            <a:rPr lang="en-US" sz="1050" b="0" i="0" u="none" strike="noStrike" kern="1200" baseline="0" dirty="0">
                              <a:solidFill>
                                <a:schemeClr val="tx1"/>
                              </a:solidFill>
                              <a:effectLst/>
                              <a:latin typeface="+mn-lt"/>
                              <a:ea typeface="+mn-ea"/>
                              <a:cs typeface="+mn-cs"/>
                            </a:rPr>
                            <a:t>RW = Risk weight applied to non-delinquent exposures</a:t>
                          </a:r>
                        </a:p>
                        <a:p>
                          <a:endParaRPr lang="en-US" sz="200" b="0" i="0" u="none" strike="noStrike" kern="1200" baseline="0" dirty="0">
                            <a:solidFill>
                              <a:schemeClr val="tx1"/>
                            </a:solidFill>
                            <a:effectLst/>
                            <a:latin typeface="+mn-lt"/>
                            <a:ea typeface="+mn-ea"/>
                            <a:cs typeface="+mn-cs"/>
                          </a:endParaRPr>
                        </a:p>
                        <a:p>
                          <a:r>
                            <a:rPr lang="en-US" sz="1050" b="0" i="0" u="none" strike="noStrike" kern="1200" baseline="0" dirty="0">
                              <a:solidFill>
                                <a:schemeClr val="tx1"/>
                              </a:solidFill>
                              <a:effectLst/>
                              <a:latin typeface="+mn-lt"/>
                              <a:ea typeface="+mn-ea"/>
                              <a:cs typeface="+mn-cs"/>
                            </a:rPr>
                            <a:t>Rwdeq = Risk weight applied to delinquent exposures</a:t>
                          </a:r>
                        </a:p>
                        <a:p>
                          <a:r>
                            <a:rPr lang="en-US" sz="1050" b="0" i="0" kern="1200" dirty="0">
                              <a:solidFill>
                                <a:schemeClr val="tx1"/>
                              </a:solidFill>
                              <a:effectLst/>
                              <a:latin typeface="+mn-lt"/>
                              <a:ea typeface="+mn-ea"/>
                              <a:cs typeface="+mn-cs"/>
                            </a:rPr>
                            <a:t>Minimum 8% risk-based capital requirement is applied (Basel III minimum capital adequacy ratio)</a:t>
                          </a:r>
                          <a:endParaRPr lang="de-CH" sz="1050" b="0" kern="1200" dirty="0">
                            <a:solidFill>
                              <a:schemeClr val="tx1"/>
                            </a:solidFill>
                            <a:effectLst/>
                            <a:latin typeface="+mn-lt"/>
                            <a:ea typeface="+mn-ea"/>
                            <a:cs typeface="+mn-cs"/>
                          </a:endParaRPr>
                        </a:p>
                      </a:txBody>
                      <a:tcPr/>
                    </a:tc>
                    <a:extLst>
                      <a:ext uri="{0D108BD9-81ED-4DB2-BD59-A6C34878D82A}">
                        <a16:rowId xmlns:a16="http://schemas.microsoft.com/office/drawing/2014/main" val="933587806"/>
                      </a:ext>
                    </a:extLst>
                  </a:tr>
                </a:tbl>
              </a:graphicData>
            </a:graphic>
          </p:graphicFrame>
        </mc:Choice>
        <mc:Fallback xmlns="">
          <p:graphicFrame>
            <p:nvGraphicFramePr>
              <p:cNvPr id="5" name="Table 4">
                <a:extLst>
                  <a:ext uri="{FF2B5EF4-FFF2-40B4-BE49-F238E27FC236}">
                    <a16:creationId xmlns:a16="http://schemas.microsoft.com/office/drawing/2014/main" id="{1F3906BE-B1AB-499E-8C1F-0AEB37D81190}"/>
                  </a:ext>
                </a:extLst>
              </p:cNvPr>
              <p:cNvGraphicFramePr>
                <a:graphicFrameLocks noGrp="1"/>
              </p:cNvGraphicFramePr>
              <p:nvPr>
                <p:extLst>
                  <p:ext uri="{D42A27DB-BD31-4B8C-83A1-F6EECF244321}">
                    <p14:modId xmlns:p14="http://schemas.microsoft.com/office/powerpoint/2010/main" val="3584635407"/>
                  </p:ext>
                </p:extLst>
              </p:nvPr>
            </p:nvGraphicFramePr>
            <p:xfrm>
              <a:off x="502917" y="859973"/>
              <a:ext cx="8033658" cy="5474037"/>
            </p:xfrm>
            <a:graphic>
              <a:graphicData uri="http://schemas.openxmlformats.org/drawingml/2006/table">
                <a:tbl>
                  <a:tblPr firstRow="1" bandRow="1">
                    <a:tableStyleId>{5940675A-B579-460E-94D1-54222C63F5DA}</a:tableStyleId>
                  </a:tblPr>
                  <a:tblGrid>
                    <a:gridCol w="4016829">
                      <a:extLst>
                        <a:ext uri="{9D8B030D-6E8A-4147-A177-3AD203B41FA5}">
                          <a16:colId xmlns:a16="http://schemas.microsoft.com/office/drawing/2014/main" val="1308522516"/>
                        </a:ext>
                      </a:extLst>
                    </a:gridCol>
                    <a:gridCol w="4016829">
                      <a:extLst>
                        <a:ext uri="{9D8B030D-6E8A-4147-A177-3AD203B41FA5}">
                          <a16:colId xmlns:a16="http://schemas.microsoft.com/office/drawing/2014/main" val="1781993238"/>
                        </a:ext>
                      </a:extLst>
                    </a:gridCol>
                  </a:tblGrid>
                  <a:tr h="306977">
                    <a:tc>
                      <a:txBody>
                        <a:bodyPr/>
                        <a:lstStyle/>
                        <a:p>
                          <a:r>
                            <a:rPr lang="fr-CH" b="1" dirty="0">
                              <a:solidFill>
                                <a:schemeClr val="bg1"/>
                              </a:solidFill>
                            </a:rPr>
                            <a:t>SA inputs required</a:t>
                          </a:r>
                          <a:endParaRPr lang="en-GB" b="1" dirty="0">
                            <a:solidFill>
                              <a:schemeClr val="bg1"/>
                            </a:solidFill>
                          </a:endParaRPr>
                        </a:p>
                      </a:txBody>
                      <a:tcPr>
                        <a:solidFill>
                          <a:srgbClr val="D04A02"/>
                        </a:solidFill>
                      </a:tcPr>
                    </a:tc>
                    <a:tc>
                      <a:txBody>
                        <a:bodyPr/>
                        <a:lstStyle/>
                        <a:p>
                          <a:pPr marL="0" algn="l" defTabSz="514350" rtl="0" eaLnBrk="1" latinLnBrk="0" hangingPunct="1"/>
                          <a:r>
                            <a:rPr lang="fr-CH" sz="1050" b="1" kern="1200" dirty="0">
                              <a:solidFill>
                                <a:schemeClr val="bg1"/>
                              </a:solidFill>
                              <a:latin typeface="+mn-lt"/>
                              <a:ea typeface="+mn-ea"/>
                              <a:cs typeface="+mn-cs"/>
                            </a:rPr>
                            <a:t>Definition</a:t>
                          </a:r>
                          <a:endParaRPr lang="en-GB" sz="1050" b="1" kern="1200" dirty="0">
                            <a:solidFill>
                              <a:schemeClr val="bg1"/>
                            </a:solidFill>
                            <a:latin typeface="+mn-lt"/>
                            <a:ea typeface="+mn-ea"/>
                            <a:cs typeface="+mn-cs"/>
                          </a:endParaRPr>
                        </a:p>
                      </a:txBody>
                      <a:tcPr>
                        <a:solidFill>
                          <a:srgbClr val="D04A02"/>
                        </a:solidFill>
                      </a:tcPr>
                    </a:tc>
                    <a:extLst>
                      <a:ext uri="{0D108BD9-81ED-4DB2-BD59-A6C34878D82A}">
                        <a16:rowId xmlns:a16="http://schemas.microsoft.com/office/drawing/2014/main" val="3309806457"/>
                      </a:ext>
                    </a:extLst>
                  </a:tr>
                  <a:tr h="931101">
                    <a:tc>
                      <a:txBody>
                        <a:bodyPr/>
                        <a:lstStyle/>
                        <a:p>
                          <a:r>
                            <a:rPr lang="fr-CH" b="1" dirty="0"/>
                            <a:t>Tranche attachment point (A)</a:t>
                          </a:r>
                          <a:endParaRPr lang="en-GB" b="1" dirty="0"/>
                        </a:p>
                      </a:txBody>
                      <a:tcPr/>
                    </a:tc>
                    <a:tc>
                      <a:txBody>
                        <a:bodyPr/>
                        <a:lstStyle/>
                        <a:p>
                          <a:endParaRPr lang="de-DE"/>
                        </a:p>
                      </a:txBody>
                      <a:tcPr>
                        <a:blipFill>
                          <a:blip r:embed="rId2"/>
                          <a:stretch>
                            <a:fillRect l="-100303" t="-33333" r="-303" b="-458170"/>
                          </a:stretch>
                        </a:blipFill>
                      </a:tcPr>
                    </a:tc>
                    <a:extLst>
                      <a:ext uri="{0D108BD9-81ED-4DB2-BD59-A6C34878D82A}">
                        <a16:rowId xmlns:a16="http://schemas.microsoft.com/office/drawing/2014/main" val="499752114"/>
                      </a:ext>
                    </a:extLst>
                  </a:tr>
                  <a:tr h="931101">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lang="fr-CH" b="1" dirty="0"/>
                            <a:t>Tranche detachment point (D)</a:t>
                          </a:r>
                          <a:endParaRPr lang="en-GB" b="1" dirty="0"/>
                        </a:p>
                        <a:p>
                          <a:endParaRPr lang="en-GB" dirty="0"/>
                        </a:p>
                      </a:txBody>
                      <a:tcPr/>
                    </a:tc>
                    <a:tc>
                      <a:txBody>
                        <a:bodyPr/>
                        <a:lstStyle/>
                        <a:p>
                          <a:endParaRPr lang="de-DE"/>
                        </a:p>
                      </a:txBody>
                      <a:tcPr>
                        <a:blipFill>
                          <a:blip r:embed="rId2"/>
                          <a:stretch>
                            <a:fillRect l="-100303" t="-133333" r="-303" b="-358170"/>
                          </a:stretch>
                        </a:blipFill>
                      </a:tcPr>
                    </a:tc>
                    <a:extLst>
                      <a:ext uri="{0D108BD9-81ED-4DB2-BD59-A6C34878D82A}">
                        <a16:rowId xmlns:a16="http://schemas.microsoft.com/office/drawing/2014/main" val="1753934542"/>
                      </a:ext>
                    </a:extLst>
                  </a:tr>
                  <a:tr h="1211580">
                    <a:tc>
                      <a:txBody>
                        <a:bodyPr/>
                        <a:lstStyle/>
                        <a:p>
                          <a:r>
                            <a:rPr lang="en-GB" b="1" dirty="0"/>
                            <a:t>Supervisory parameter (p)</a:t>
                          </a:r>
                        </a:p>
                      </a:txBody>
                      <a:tcPr/>
                    </a:tc>
                    <a:tc>
                      <a:txBody>
                        <a:bodyPr/>
                        <a:lstStyle/>
                        <a:p>
                          <a:r>
                            <a:rPr lang="en-US" dirty="0"/>
                            <a:t>Determines the overall level of capital required for the portion of tranches that reside above securitisation exposures that absorb losses up to the amount of capital that would be required if the underlying exposures are held directly by the bank.</a:t>
                          </a:r>
                        </a:p>
                        <a:p>
                          <a:r>
                            <a:rPr lang="en-US" sz="1050" b="0" i="0" u="none" strike="noStrike" kern="1200" baseline="0" dirty="0">
                              <a:solidFill>
                                <a:schemeClr val="tx1"/>
                              </a:solidFill>
                              <a:latin typeface="+mn-lt"/>
                              <a:ea typeface="+mn-ea"/>
                              <a:cs typeface="+mn-cs"/>
                            </a:rPr>
                            <a:t>The supervisory parameter </a:t>
                          </a:r>
                          <a:r>
                            <a:rPr lang="en-US" sz="1050" b="1" i="0" u="none" strike="noStrike" kern="1200" baseline="0" dirty="0">
                              <a:solidFill>
                                <a:schemeClr val="tx1"/>
                              </a:solidFill>
                              <a:latin typeface="+mn-lt"/>
                              <a:ea typeface="+mn-ea"/>
                              <a:cs typeface="+mn-cs"/>
                            </a:rPr>
                            <a:t>p in the context of SA equals 1 (or 0.5 for STC-compliant securitisations) </a:t>
                          </a:r>
                          <a:r>
                            <a:rPr lang="en-US" sz="1050" b="0" i="0" u="none" strike="noStrike" kern="1200" baseline="0" dirty="0">
                              <a:solidFill>
                                <a:schemeClr val="tx1"/>
                              </a:solidFill>
                              <a:latin typeface="+mn-lt"/>
                              <a:ea typeface="+mn-ea"/>
                              <a:cs typeface="+mn-cs"/>
                            </a:rPr>
                            <a:t>for a</a:t>
                          </a:r>
                        </a:p>
                        <a:p>
                          <a:r>
                            <a:rPr lang="en-US" sz="1050" b="0" i="0" u="none" strike="noStrike" kern="1200" baseline="0" dirty="0">
                              <a:solidFill>
                                <a:schemeClr val="tx1"/>
                              </a:solidFill>
                              <a:latin typeface="+mn-lt"/>
                              <a:ea typeface="+mn-ea"/>
                              <a:cs typeface="+mn-cs"/>
                            </a:rPr>
                            <a:t>securitisation exposure that is not a resecuritisation exposure.</a:t>
                          </a:r>
                          <a:endParaRPr lang="en-GB" dirty="0"/>
                        </a:p>
                      </a:txBody>
                      <a:tcPr/>
                    </a:tc>
                    <a:extLst>
                      <a:ext uri="{0D108BD9-81ED-4DB2-BD59-A6C34878D82A}">
                        <a16:rowId xmlns:a16="http://schemas.microsoft.com/office/drawing/2014/main" val="3496415491"/>
                      </a:ext>
                    </a:extLst>
                  </a:tr>
                  <a:tr h="2093278">
                    <a:tc>
                      <a:txBody>
                        <a:bodyPr/>
                        <a:lstStyle/>
                        <a:p>
                          <a:r>
                            <a:rPr lang="en-US" sz="1050" b="1" i="0" u="none" strike="noStrike" kern="1200" baseline="0" dirty="0">
                              <a:solidFill>
                                <a:schemeClr val="tx1"/>
                              </a:solidFill>
                              <a:latin typeface="+mn-lt"/>
                              <a:ea typeface="+mn-ea"/>
                              <a:cs typeface="+mn-cs"/>
                            </a:rPr>
                            <a:t>Weighted-average capital charge of portfolio (K</a:t>
                          </a:r>
                          <a:r>
                            <a:rPr lang="en-US" sz="1050" b="1" i="0" u="none" strike="noStrike" kern="1200" baseline="-25000" dirty="0">
                              <a:solidFill>
                                <a:schemeClr val="tx1"/>
                              </a:solidFill>
                              <a:latin typeface="+mn-lt"/>
                              <a:ea typeface="+mn-ea"/>
                              <a:cs typeface="+mn-cs"/>
                            </a:rPr>
                            <a:t>SA</a:t>
                          </a:r>
                          <a:r>
                            <a:rPr lang="en-US" sz="1050" b="1" i="0" u="none" strike="noStrike" kern="1200" baseline="0" dirty="0">
                              <a:solidFill>
                                <a:schemeClr val="tx1"/>
                              </a:solidFill>
                              <a:latin typeface="+mn-lt"/>
                              <a:ea typeface="+mn-ea"/>
                              <a:cs typeface="+mn-cs"/>
                            </a:rPr>
                            <a:t>) for RWA calculation</a:t>
                          </a:r>
                          <a:endParaRPr lang="en-GB" b="1" baseline="0" dirty="0"/>
                        </a:p>
                      </a:txBody>
                      <a:tcPr/>
                    </a:tc>
                    <a:tc>
                      <a:txBody>
                        <a:bodyPr/>
                        <a:lstStyle/>
                        <a:p>
                          <a:endParaRPr lang="de-DE"/>
                        </a:p>
                      </a:txBody>
                      <a:tcPr>
                        <a:blipFill>
                          <a:blip r:embed="rId2"/>
                          <a:stretch>
                            <a:fillRect l="-100303" t="-161628" r="-303" b="-1453"/>
                          </a:stretch>
                        </a:blipFill>
                      </a:tcPr>
                    </a:tc>
                    <a:extLst>
                      <a:ext uri="{0D108BD9-81ED-4DB2-BD59-A6C34878D82A}">
                        <a16:rowId xmlns:a16="http://schemas.microsoft.com/office/drawing/2014/main" val="933587806"/>
                      </a:ext>
                    </a:extLst>
                  </a:tr>
                </a:tbl>
              </a:graphicData>
            </a:graphic>
          </p:graphicFrame>
        </mc:Fallback>
      </mc:AlternateContent>
      <p:sp>
        <p:nvSpPr>
          <p:cNvPr id="6" name="Title 3">
            <a:extLst>
              <a:ext uri="{FF2B5EF4-FFF2-40B4-BE49-F238E27FC236}">
                <a16:creationId xmlns:a16="http://schemas.microsoft.com/office/drawing/2014/main" id="{32E3B1B1-E2F3-4249-B4C3-C6BAEB6A7F7A}"/>
              </a:ext>
            </a:extLst>
          </p:cNvPr>
          <p:cNvSpPr>
            <a:spLocks noGrp="1"/>
          </p:cNvSpPr>
          <p:nvPr>
            <p:ph type="title"/>
          </p:nvPr>
        </p:nvSpPr>
        <p:spPr>
          <a:xfrm>
            <a:off x="457200" y="457200"/>
            <a:ext cx="8229600" cy="509451"/>
          </a:xfrm>
        </p:spPr>
        <p:txBody>
          <a:bodyPr/>
          <a:lstStyle/>
          <a:p>
            <a:r>
              <a:rPr lang="en-GB" dirty="0"/>
              <a:t>Required inputs for calculation (1/2)</a:t>
            </a:r>
          </a:p>
        </p:txBody>
      </p:sp>
    </p:spTree>
    <p:extLst>
      <p:ext uri="{BB962C8B-B14F-4D97-AF65-F5344CB8AC3E}">
        <p14:creationId xmlns:p14="http://schemas.microsoft.com/office/powerpoint/2010/main" val="4214078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A2C07F6-31FA-4568-B140-C0E12AEE96B6}"/>
              </a:ext>
            </a:extLst>
          </p:cNvPr>
          <p:cNvSpPr>
            <a:spLocks noGrp="1"/>
          </p:cNvSpPr>
          <p:nvPr>
            <p:ph type="sldNum" sz="quarter" idx="11"/>
          </p:nvPr>
        </p:nvSpPr>
        <p:spPr/>
        <p:txBody>
          <a:bodyPr/>
          <a:lstStyle/>
          <a:p>
            <a:fld id="{7870704B-CE94-48CC-AF30-84932A1262A7}" type="slidenum">
              <a:rPr lang="en-GB" smtClean="0"/>
              <a:pPr/>
              <a:t>7</a:t>
            </a:fld>
            <a:endParaRPr lang="en-GB" dirty="0"/>
          </a:p>
        </p:txBody>
      </p:sp>
      <p:sp>
        <p:nvSpPr>
          <p:cNvPr id="5" name="Title 3">
            <a:extLst>
              <a:ext uri="{FF2B5EF4-FFF2-40B4-BE49-F238E27FC236}">
                <a16:creationId xmlns:a16="http://schemas.microsoft.com/office/drawing/2014/main" id="{8DF948D6-90C9-4A1A-96B8-31ECD2A82A04}"/>
              </a:ext>
            </a:extLst>
          </p:cNvPr>
          <p:cNvSpPr>
            <a:spLocks noGrp="1"/>
          </p:cNvSpPr>
          <p:nvPr>
            <p:ph type="title"/>
          </p:nvPr>
        </p:nvSpPr>
        <p:spPr>
          <a:xfrm>
            <a:off x="457200" y="457200"/>
            <a:ext cx="8229600" cy="509451"/>
          </a:xfrm>
        </p:spPr>
        <p:txBody>
          <a:bodyPr>
            <a:normAutofit/>
          </a:bodyPr>
          <a:lstStyle/>
          <a:p>
            <a:r>
              <a:rPr lang="en-GB" dirty="0"/>
              <a:t>Required inputs for calculation (2/2)</a:t>
            </a:r>
          </a:p>
        </p:txBody>
      </p:sp>
      <mc:AlternateContent xmlns:mc="http://schemas.openxmlformats.org/markup-compatibility/2006" xmlns:a14="http://schemas.microsoft.com/office/drawing/2010/main">
        <mc:Choice Requires="a14">
          <p:graphicFrame>
            <p:nvGraphicFramePr>
              <p:cNvPr id="6" name="Table 5">
                <a:extLst>
                  <a:ext uri="{FF2B5EF4-FFF2-40B4-BE49-F238E27FC236}">
                    <a16:creationId xmlns:a16="http://schemas.microsoft.com/office/drawing/2014/main" id="{B88970EB-2046-4911-9294-40BF644E8C1A}"/>
                  </a:ext>
                </a:extLst>
              </p:cNvPr>
              <p:cNvGraphicFramePr>
                <a:graphicFrameLocks noGrp="1"/>
              </p:cNvGraphicFramePr>
              <p:nvPr>
                <p:extLst>
                  <p:ext uri="{D42A27DB-BD31-4B8C-83A1-F6EECF244321}">
                    <p14:modId xmlns:p14="http://schemas.microsoft.com/office/powerpoint/2010/main" val="3410072296"/>
                  </p:ext>
                </p:extLst>
              </p:nvPr>
            </p:nvGraphicFramePr>
            <p:xfrm>
              <a:off x="502917" y="859973"/>
              <a:ext cx="8033658" cy="5455154"/>
            </p:xfrm>
            <a:graphic>
              <a:graphicData uri="http://schemas.openxmlformats.org/drawingml/2006/table">
                <a:tbl>
                  <a:tblPr firstRow="1" bandRow="1">
                    <a:tableStyleId>{5940675A-B579-460E-94D1-54222C63F5DA}</a:tableStyleId>
                  </a:tblPr>
                  <a:tblGrid>
                    <a:gridCol w="4016829">
                      <a:extLst>
                        <a:ext uri="{9D8B030D-6E8A-4147-A177-3AD203B41FA5}">
                          <a16:colId xmlns:a16="http://schemas.microsoft.com/office/drawing/2014/main" val="1308522516"/>
                        </a:ext>
                      </a:extLst>
                    </a:gridCol>
                    <a:gridCol w="4016829">
                      <a:extLst>
                        <a:ext uri="{9D8B030D-6E8A-4147-A177-3AD203B41FA5}">
                          <a16:colId xmlns:a16="http://schemas.microsoft.com/office/drawing/2014/main" val="1781993238"/>
                        </a:ext>
                      </a:extLst>
                    </a:gridCol>
                  </a:tblGrid>
                  <a:tr h="306977">
                    <a:tc>
                      <a:txBody>
                        <a:bodyPr/>
                        <a:lstStyle/>
                        <a:p>
                          <a:r>
                            <a:rPr lang="fr-CH" b="1" dirty="0">
                              <a:solidFill>
                                <a:schemeClr val="bg1"/>
                              </a:solidFill>
                              <a:latin typeface="Arial Body"/>
                            </a:rPr>
                            <a:t>SA inputs required</a:t>
                          </a:r>
                          <a:endParaRPr lang="en-GB" b="1" dirty="0">
                            <a:solidFill>
                              <a:schemeClr val="bg1"/>
                            </a:solidFill>
                            <a:latin typeface="Arial Body"/>
                          </a:endParaRPr>
                        </a:p>
                      </a:txBody>
                      <a:tcPr>
                        <a:solidFill>
                          <a:srgbClr val="D04A02"/>
                        </a:solidFill>
                      </a:tcPr>
                    </a:tc>
                    <a:tc>
                      <a:txBody>
                        <a:bodyPr/>
                        <a:lstStyle/>
                        <a:p>
                          <a:pPr marL="0" algn="l" defTabSz="514350" rtl="0" eaLnBrk="1" latinLnBrk="0" hangingPunct="1"/>
                          <a:r>
                            <a:rPr lang="fr-CH" sz="1050" b="1" kern="1200" dirty="0">
                              <a:solidFill>
                                <a:schemeClr val="bg1"/>
                              </a:solidFill>
                              <a:latin typeface="Arial Body"/>
                              <a:ea typeface="+mn-ea"/>
                              <a:cs typeface="+mn-cs"/>
                            </a:rPr>
                            <a:t>Definition</a:t>
                          </a:r>
                          <a:endParaRPr lang="en-GB" sz="1050" b="1" kern="1200" dirty="0">
                            <a:solidFill>
                              <a:schemeClr val="bg1"/>
                            </a:solidFill>
                            <a:latin typeface="Arial Body"/>
                            <a:ea typeface="+mn-ea"/>
                            <a:cs typeface="+mn-cs"/>
                          </a:endParaRPr>
                        </a:p>
                      </a:txBody>
                      <a:tcPr>
                        <a:solidFill>
                          <a:srgbClr val="D04A02"/>
                        </a:solidFill>
                      </a:tcPr>
                    </a:tc>
                    <a:extLst>
                      <a:ext uri="{0D108BD9-81ED-4DB2-BD59-A6C34878D82A}">
                        <a16:rowId xmlns:a16="http://schemas.microsoft.com/office/drawing/2014/main" val="3309806457"/>
                      </a:ext>
                    </a:extLst>
                  </a:tr>
                  <a:tr h="370840">
                    <a:tc>
                      <a:txBody>
                        <a:bodyPr/>
                        <a:lstStyle/>
                        <a:p>
                          <a:r>
                            <a:rPr lang="en-US" sz="1050" b="1" i="0" u="none" strike="noStrike" kern="1200" baseline="0" dirty="0">
                              <a:solidFill>
                                <a:schemeClr val="tx1"/>
                              </a:solidFill>
                              <a:latin typeface="Arial Body"/>
                              <a:ea typeface="+mn-ea"/>
                              <a:cs typeface="+mn-cs"/>
                            </a:rPr>
                            <a:t>Capital requirements per unit of securitisation</a:t>
                          </a:r>
                        </a:p>
                        <a:p>
                          <a:r>
                            <a:rPr lang="en-GB" sz="1050" b="1" i="0" u="none" strike="noStrike" kern="1200" baseline="0" dirty="0">
                              <a:solidFill>
                                <a:schemeClr val="tx1"/>
                              </a:solidFill>
                              <a:latin typeface="Arial Body"/>
                              <a:ea typeface="+mn-ea"/>
                              <a:cs typeface="+mn-cs"/>
                            </a:rPr>
                            <a:t>exposure (K</a:t>
                          </a:r>
                          <a:r>
                            <a:rPr lang="en-GB" sz="1050" b="1" i="0" u="none" strike="noStrike" kern="1200" baseline="-25000" dirty="0">
                              <a:solidFill>
                                <a:schemeClr val="tx1"/>
                              </a:solidFill>
                              <a:latin typeface="Arial Body"/>
                              <a:ea typeface="+mn-ea"/>
                              <a:cs typeface="+mn-cs"/>
                            </a:rPr>
                            <a:t>SSFA</a:t>
                          </a:r>
                          <a:r>
                            <a:rPr lang="en-GB" sz="1050" b="1" i="0" u="none" strike="noStrike" kern="1200" baseline="0" dirty="0">
                              <a:solidFill>
                                <a:schemeClr val="tx1"/>
                              </a:solidFill>
                              <a:latin typeface="Arial Body"/>
                              <a:ea typeface="+mn-ea"/>
                              <a:cs typeface="+mn-cs"/>
                            </a:rPr>
                            <a:t>)</a:t>
                          </a:r>
                          <a:endParaRPr lang="en-GB" b="1" dirty="0">
                            <a:latin typeface="Arial Body"/>
                          </a:endParaRPr>
                        </a:p>
                      </a:txBody>
                      <a:tcPr/>
                    </a:tc>
                    <a:tc>
                      <a:txBody>
                        <a:bodyPr/>
                        <a:lstStyle/>
                        <a:p>
                          <a:pPr>
                            <a:lnSpc>
                              <a:spcPct val="107000"/>
                            </a:lnSpc>
                            <a:spcAft>
                              <a:spcPts val="800"/>
                            </a:spcAft>
                          </a:pPr>
                          <a:r>
                            <a:rPr lang="fr-CH" sz="1050" dirty="0">
                              <a:effectLst/>
                              <a:latin typeface="Arial Body"/>
                              <a:ea typeface="Arial" panose="020B0604020202020204" pitchFamily="34" charset="0"/>
                              <a:cs typeface="Times New Roman" panose="02020603050405020304" pitchFamily="18" charset="0"/>
                            </a:rPr>
                            <a:t>K</a:t>
                          </a:r>
                          <a:r>
                            <a:rPr lang="fr-CH" sz="1050" baseline="-25000" dirty="0">
                              <a:effectLst/>
                              <a:latin typeface="Arial Body"/>
                              <a:ea typeface="Arial" panose="020B0604020202020204" pitchFamily="34" charset="0"/>
                              <a:cs typeface="Times New Roman" panose="02020603050405020304" pitchFamily="18" charset="0"/>
                            </a:rPr>
                            <a:t>SSFA</a:t>
                          </a:r>
                          <a:r>
                            <a:rPr lang="fr-CH" sz="1050" dirty="0">
                              <a:effectLst/>
                              <a:latin typeface="Arial Body"/>
                              <a:ea typeface="Arial" panose="020B0604020202020204" pitchFamily="34" charset="0"/>
                              <a:cs typeface="Times New Roman" panose="02020603050405020304" pitchFamily="18" charset="0"/>
                            </a:rPr>
                            <a:t> = </a:t>
                          </a:r>
                          <a14:m>
                            <m:oMath xmlns:m="http://schemas.openxmlformats.org/officeDocument/2006/math">
                              <m:sSup>
                                <m:sSupPr>
                                  <m:ctrlPr>
                                    <a:rPr lang="de-CH" sz="1050" i="1">
                                      <a:effectLst/>
                                      <a:latin typeface="Cambria Math" panose="02040503050406030204" pitchFamily="18" charset="0"/>
                                      <a:ea typeface="Arial" panose="020B0604020202020204" pitchFamily="34" charset="0"/>
                                      <a:cs typeface="Times New Roman" panose="02020603050405020304" pitchFamily="18" charset="0"/>
                                    </a:rPr>
                                  </m:ctrlPr>
                                </m:sSupPr>
                                <m:e>
                                  <m:r>
                                    <a:rPr lang="fr-CH" sz="1050" i="1" smtClean="0">
                                      <a:effectLst/>
                                      <a:latin typeface="Cambria Math" panose="02040503050406030204" pitchFamily="18" charset="0"/>
                                      <a:ea typeface="Cambria Math" panose="02040503050406030204" pitchFamily="18" charset="0"/>
                                      <a:cs typeface="Cambria Math" panose="02040503050406030204" pitchFamily="18" charset="0"/>
                                    </a:rPr>
                                    <m:t>(</m:t>
                                  </m:r>
                                  <m:r>
                                    <a:rPr lang="fr-CH" sz="1050" i="1" smtClean="0">
                                      <a:effectLst/>
                                      <a:latin typeface="Cambria Math" panose="02040503050406030204" pitchFamily="18" charset="0"/>
                                      <a:ea typeface="Cambria Math" panose="02040503050406030204" pitchFamily="18" charset="0"/>
                                      <a:cs typeface="Cambria Math" panose="02040503050406030204" pitchFamily="18" charset="0"/>
                                    </a:rPr>
                                    <m:t>𝑒</m:t>
                                  </m:r>
                                </m:e>
                                <m:sup>
                                  <m:r>
                                    <a:rPr lang="fr-CH" sz="1050" i="1" smtClean="0">
                                      <a:effectLst/>
                                      <a:latin typeface="Cambria Math" panose="02040503050406030204" pitchFamily="18" charset="0"/>
                                      <a:ea typeface="Cambria Math" panose="02040503050406030204" pitchFamily="18" charset="0"/>
                                      <a:cs typeface="Cambria Math" panose="02040503050406030204" pitchFamily="18" charset="0"/>
                                    </a:rPr>
                                    <m:t>𝑎</m:t>
                                  </m:r>
                                  <m:r>
                                    <a:rPr lang="fr-CH" sz="1050" i="1" smtClean="0">
                                      <a:effectLst/>
                                      <a:latin typeface="Cambria Math" panose="02040503050406030204" pitchFamily="18" charset="0"/>
                                      <a:ea typeface="Cambria Math" panose="02040503050406030204" pitchFamily="18" charset="0"/>
                                      <a:cs typeface="Cambria Math" panose="02040503050406030204" pitchFamily="18" charset="0"/>
                                    </a:rPr>
                                    <m:t>∗</m:t>
                                  </m:r>
                                  <m:r>
                                    <a:rPr lang="fr-CH" sz="1050" i="1" smtClean="0">
                                      <a:effectLst/>
                                      <a:latin typeface="Cambria Math" panose="02040503050406030204" pitchFamily="18" charset="0"/>
                                      <a:ea typeface="Cambria Math" panose="02040503050406030204" pitchFamily="18" charset="0"/>
                                      <a:cs typeface="Cambria Math" panose="02040503050406030204" pitchFamily="18" charset="0"/>
                                    </a:rPr>
                                    <m:t>𝑢</m:t>
                                  </m:r>
                                </m:sup>
                              </m:sSup>
                              <m:r>
                                <a:rPr lang="fr-CH" sz="1050" i="1" smtClean="0">
                                  <a:effectLst/>
                                  <a:latin typeface="Cambria Math" panose="02040503050406030204" pitchFamily="18" charset="0"/>
                                  <a:ea typeface="Arial" panose="020B0604020202020204" pitchFamily="34" charset="0"/>
                                  <a:cs typeface="Times New Roman" panose="02020603050405020304" pitchFamily="18" charset="0"/>
                                </a:rPr>
                                <m:t>−</m:t>
                              </m:r>
                              <m:sSup>
                                <m:sSupPr>
                                  <m:ctrlPr>
                                    <a:rPr lang="de-CH" sz="1050" i="1">
                                      <a:effectLst/>
                                      <a:latin typeface="Cambria Math" panose="02040503050406030204" pitchFamily="18" charset="0"/>
                                      <a:ea typeface="Arial" panose="020B0604020202020204" pitchFamily="34" charset="0"/>
                                      <a:cs typeface="Times New Roman" panose="02020603050405020304" pitchFamily="18" charset="0"/>
                                    </a:rPr>
                                  </m:ctrlPr>
                                </m:sSupPr>
                                <m:e>
                                  <m:r>
                                    <a:rPr lang="fr-CH" sz="1050" i="1" smtClean="0">
                                      <a:effectLst/>
                                      <a:latin typeface="Cambria Math" panose="02040503050406030204" pitchFamily="18" charset="0"/>
                                      <a:ea typeface="Cambria Math" panose="02040503050406030204" pitchFamily="18" charset="0"/>
                                      <a:cs typeface="Cambria Math" panose="02040503050406030204" pitchFamily="18" charset="0"/>
                                    </a:rPr>
                                    <m:t>𝑒</m:t>
                                  </m:r>
                                </m:e>
                                <m:sup>
                                  <m:r>
                                    <a:rPr lang="fr-CH" sz="1050" i="1" smtClean="0">
                                      <a:effectLst/>
                                      <a:latin typeface="Cambria Math" panose="02040503050406030204" pitchFamily="18" charset="0"/>
                                      <a:ea typeface="Cambria Math" panose="02040503050406030204" pitchFamily="18" charset="0"/>
                                      <a:cs typeface="Cambria Math" panose="02040503050406030204" pitchFamily="18" charset="0"/>
                                    </a:rPr>
                                    <m:t>𝑎</m:t>
                                  </m:r>
                                  <m:r>
                                    <a:rPr lang="fr-CH" sz="1050" i="1" smtClean="0">
                                      <a:effectLst/>
                                      <a:latin typeface="Cambria Math" panose="02040503050406030204" pitchFamily="18" charset="0"/>
                                      <a:ea typeface="Cambria Math" panose="02040503050406030204" pitchFamily="18" charset="0"/>
                                      <a:cs typeface="Cambria Math" panose="02040503050406030204" pitchFamily="18" charset="0"/>
                                    </a:rPr>
                                    <m:t>∗</m:t>
                                  </m:r>
                                  <m:r>
                                    <a:rPr lang="fr-CH" sz="1050" i="1" smtClean="0">
                                      <a:effectLst/>
                                      <a:latin typeface="Cambria Math" panose="02040503050406030204" pitchFamily="18" charset="0"/>
                                      <a:ea typeface="Cambria Math" panose="02040503050406030204" pitchFamily="18" charset="0"/>
                                      <a:cs typeface="Cambria Math" panose="02040503050406030204" pitchFamily="18" charset="0"/>
                                    </a:rPr>
                                    <m:t>𝐼</m:t>
                                  </m:r>
                                </m:sup>
                              </m:sSup>
                              <m:r>
                                <a:rPr lang="fr-CH" sz="1050" i="1" smtClean="0">
                                  <a:effectLst/>
                                  <a:latin typeface="Cambria Math" panose="02040503050406030204" pitchFamily="18" charset="0"/>
                                  <a:ea typeface="Arial" panose="020B0604020202020204" pitchFamily="34" charset="0"/>
                                  <a:cs typeface="Times New Roman" panose="02020603050405020304" pitchFamily="18" charset="0"/>
                                </a:rPr>
                                <m:t>) / (</m:t>
                              </m:r>
                              <m:r>
                                <a:rPr lang="fr-CH" sz="1050" i="1" smtClean="0">
                                  <a:effectLst/>
                                  <a:latin typeface="Cambria Math" panose="02040503050406030204" pitchFamily="18" charset="0"/>
                                  <a:ea typeface="Arial" panose="020B0604020202020204" pitchFamily="34" charset="0"/>
                                  <a:cs typeface="Times New Roman" panose="02020603050405020304" pitchFamily="18" charset="0"/>
                                </a:rPr>
                                <m:t>𝑎</m:t>
                              </m:r>
                              <m:r>
                                <a:rPr lang="fr-CH" sz="1050" i="1" smtClean="0">
                                  <a:effectLst/>
                                  <a:latin typeface="Cambria Math" panose="02040503050406030204" pitchFamily="18" charset="0"/>
                                  <a:ea typeface="Arial" panose="020B0604020202020204" pitchFamily="34" charset="0"/>
                                  <a:cs typeface="Times New Roman" panose="02020603050405020304" pitchFamily="18" charset="0"/>
                                </a:rPr>
                                <m:t>(</m:t>
                              </m:r>
                              <m:r>
                                <a:rPr lang="fr-CH" sz="1050" i="1" smtClean="0">
                                  <a:effectLst/>
                                  <a:latin typeface="Cambria Math" panose="02040503050406030204" pitchFamily="18" charset="0"/>
                                  <a:ea typeface="Arial" panose="020B0604020202020204" pitchFamily="34" charset="0"/>
                                  <a:cs typeface="Times New Roman" panose="02020603050405020304" pitchFamily="18" charset="0"/>
                                </a:rPr>
                                <m:t>𝑢</m:t>
                              </m:r>
                              <m:r>
                                <a:rPr lang="fr-CH" sz="1050" i="1" smtClean="0">
                                  <a:effectLst/>
                                  <a:latin typeface="Cambria Math" panose="02040503050406030204" pitchFamily="18" charset="0"/>
                                  <a:ea typeface="Arial" panose="020B0604020202020204" pitchFamily="34" charset="0"/>
                                  <a:cs typeface="Times New Roman" panose="02020603050405020304" pitchFamily="18" charset="0"/>
                                </a:rPr>
                                <m:t>−</m:t>
                              </m:r>
                              <m:r>
                                <a:rPr lang="fr-CH" sz="1050" i="1" smtClean="0">
                                  <a:effectLst/>
                                  <a:latin typeface="Cambria Math" panose="02040503050406030204" pitchFamily="18" charset="0"/>
                                  <a:ea typeface="Arial" panose="020B0604020202020204" pitchFamily="34" charset="0"/>
                                  <a:cs typeface="Times New Roman" panose="02020603050405020304" pitchFamily="18" charset="0"/>
                                </a:rPr>
                                <m:t>𝐼</m:t>
                              </m:r>
                              <m:r>
                                <a:rPr lang="fr-CH" sz="1050" i="1" smtClean="0">
                                  <a:effectLst/>
                                  <a:latin typeface="Cambria Math" panose="02040503050406030204" pitchFamily="18" charset="0"/>
                                  <a:ea typeface="Arial" panose="020B0604020202020204" pitchFamily="34" charset="0"/>
                                  <a:cs typeface="Times New Roman" panose="02020603050405020304" pitchFamily="18" charset="0"/>
                                </a:rPr>
                                <m:t>))</m:t>
                              </m:r>
                            </m:oMath>
                          </a14:m>
                          <a:endParaRPr lang="de-CH" sz="1050" dirty="0">
                            <a:effectLst/>
                            <a:latin typeface="Arial Body"/>
                            <a:ea typeface="Arial" panose="020B0604020202020204" pitchFamily="34" charset="0"/>
                            <a:cs typeface="Times New Roman" panose="02020603050405020304" pitchFamily="18" charset="0"/>
                          </a:endParaRPr>
                        </a:p>
                        <a:p>
                          <a:r>
                            <a:rPr lang="en-GB" sz="1050" i="0" kern="1200" dirty="0">
                              <a:solidFill>
                                <a:schemeClr val="tx1"/>
                              </a:solidFill>
                              <a:effectLst/>
                              <a:latin typeface="Arial Body"/>
                              <a:ea typeface="+mn-ea"/>
                              <a:cs typeface="+mn-cs"/>
                            </a:rPr>
                            <a:t>Where:</a:t>
                          </a:r>
                        </a:p>
                        <a:p>
                          <a:pPr/>
                          <a14:m>
                            <m:oMathPara xmlns:m="http://schemas.openxmlformats.org/officeDocument/2006/math">
                              <m:oMathParaPr>
                                <m:jc m:val="left"/>
                              </m:oMathParaPr>
                              <m:oMath xmlns:m="http://schemas.openxmlformats.org/officeDocument/2006/math">
                                <m:r>
                                  <a:rPr lang="fr-CH" sz="1050" i="1" kern="1200" smtClean="0">
                                    <a:solidFill>
                                      <a:schemeClr val="tx1"/>
                                    </a:solidFill>
                                    <a:effectLst/>
                                    <a:latin typeface="Cambria Math" panose="02040503050406030204" pitchFamily="18" charset="0"/>
                                    <a:ea typeface="+mn-ea"/>
                                    <a:cs typeface="+mn-cs"/>
                                  </a:rPr>
                                  <m:t>𝑎</m:t>
                                </m:r>
                                <m:r>
                                  <a:rPr lang="fr-CH" sz="1050" kern="1200" smtClean="0">
                                    <a:solidFill>
                                      <a:schemeClr val="tx1"/>
                                    </a:solidFill>
                                    <a:effectLst/>
                                    <a:latin typeface="Cambria Math" panose="02040503050406030204" pitchFamily="18" charset="0"/>
                                    <a:ea typeface="+mn-ea"/>
                                    <a:cs typeface="+mn-cs"/>
                                  </a:rPr>
                                  <m:t>=</m:t>
                                </m:r>
                                <m:r>
                                  <a:rPr lang="fr-CH" sz="1050" i="1" kern="1200" smtClean="0">
                                    <a:solidFill>
                                      <a:schemeClr val="tx1"/>
                                    </a:solidFill>
                                    <a:effectLst/>
                                    <a:latin typeface="Cambria Math" panose="02040503050406030204" pitchFamily="18" charset="0"/>
                                    <a:ea typeface="+mn-ea"/>
                                    <a:cs typeface="+mn-cs"/>
                                  </a:rPr>
                                  <m:t>−</m:t>
                                </m:r>
                                <m:d>
                                  <m:dPr>
                                    <m:ctrlPr>
                                      <a:rPr lang="fr-CH" sz="1050" i="1" kern="1200">
                                        <a:solidFill>
                                          <a:schemeClr val="tx1"/>
                                        </a:solidFill>
                                        <a:effectLst/>
                                        <a:latin typeface="Cambria Math" panose="02040503050406030204" pitchFamily="18" charset="0"/>
                                        <a:ea typeface="+mn-ea"/>
                                        <a:cs typeface="+mn-cs"/>
                                      </a:rPr>
                                    </m:ctrlPr>
                                  </m:dPr>
                                  <m:e>
                                    <m:f>
                                      <m:fPr>
                                        <m:ctrlPr>
                                          <a:rPr lang="de-CH" sz="1050" i="1" kern="1200">
                                            <a:solidFill>
                                              <a:schemeClr val="tx1"/>
                                            </a:solidFill>
                                            <a:effectLst/>
                                            <a:latin typeface="Cambria Math" panose="02040503050406030204" pitchFamily="18" charset="0"/>
                                            <a:ea typeface="+mn-ea"/>
                                            <a:cs typeface="+mn-cs"/>
                                          </a:rPr>
                                        </m:ctrlPr>
                                      </m:fPr>
                                      <m:num>
                                        <m:r>
                                          <a:rPr lang="fr-CH" sz="1050" i="1" kern="1200" smtClean="0">
                                            <a:solidFill>
                                              <a:schemeClr val="tx1"/>
                                            </a:solidFill>
                                            <a:effectLst/>
                                            <a:latin typeface="Cambria Math" panose="02040503050406030204" pitchFamily="18" charset="0"/>
                                            <a:ea typeface="+mn-ea"/>
                                            <a:cs typeface="+mn-cs"/>
                                          </a:rPr>
                                          <m:t>1</m:t>
                                        </m:r>
                                      </m:num>
                                      <m:den>
                                        <m:r>
                                          <m:rPr>
                                            <m:sty m:val="p"/>
                                          </m:rPr>
                                          <a:rPr lang="fr-CH" sz="1050" kern="1200" smtClean="0">
                                            <a:solidFill>
                                              <a:schemeClr val="tx1"/>
                                            </a:solidFill>
                                            <a:effectLst/>
                                            <a:latin typeface="Cambria Math" panose="02040503050406030204" pitchFamily="18" charset="0"/>
                                            <a:ea typeface="+mn-ea"/>
                                            <a:cs typeface="+mn-cs"/>
                                          </a:rPr>
                                          <m:t>p</m:t>
                                        </m:r>
                                        <m:r>
                                          <a:rPr lang="fr-CH" sz="1050" i="1" kern="1200" smtClean="0">
                                            <a:solidFill>
                                              <a:schemeClr val="tx1"/>
                                            </a:solidFill>
                                            <a:effectLst/>
                                            <a:latin typeface="Cambria Math" panose="02040503050406030204" pitchFamily="18" charset="0"/>
                                            <a:ea typeface="+mn-ea"/>
                                            <a:cs typeface="+mn-cs"/>
                                          </a:rPr>
                                          <m:t>∗</m:t>
                                        </m:r>
                                        <m:r>
                                          <a:rPr lang="fr-CH" sz="1050" i="1" kern="1200" smtClean="0">
                                            <a:solidFill>
                                              <a:schemeClr val="tx1"/>
                                            </a:solidFill>
                                            <a:effectLst/>
                                            <a:latin typeface="Cambria Math" panose="02040503050406030204" pitchFamily="18" charset="0"/>
                                            <a:ea typeface="+mn-ea"/>
                                            <a:cs typeface="+mn-cs"/>
                                          </a:rPr>
                                          <m:t>𝐾𝐴</m:t>
                                        </m:r>
                                      </m:den>
                                    </m:f>
                                  </m:e>
                                </m:d>
                              </m:oMath>
                            </m:oMathPara>
                          </a14:m>
                          <a:endParaRPr lang="fr-CH" sz="1050" i="1" kern="1200" dirty="0">
                            <a:solidFill>
                              <a:schemeClr val="tx1"/>
                            </a:solidFill>
                            <a:effectLst/>
                            <a:latin typeface="Arial Body"/>
                            <a:ea typeface="+mn-ea"/>
                            <a:cs typeface="+mn-cs"/>
                          </a:endParaRPr>
                        </a:p>
                        <a:p>
                          <a:pPr/>
                          <a14:m>
                            <m:oMathPara xmlns:m="http://schemas.openxmlformats.org/officeDocument/2006/math">
                              <m:oMathParaPr>
                                <m:jc m:val="left"/>
                              </m:oMathParaPr>
                              <m:oMath xmlns:m="http://schemas.openxmlformats.org/officeDocument/2006/math">
                                <m:r>
                                  <a:rPr lang="fr-CH" sz="1050" i="1" kern="1200" smtClean="0">
                                    <a:solidFill>
                                      <a:schemeClr val="tx1"/>
                                    </a:solidFill>
                                    <a:effectLst/>
                                    <a:latin typeface="Cambria Math" panose="02040503050406030204" pitchFamily="18" charset="0"/>
                                    <a:ea typeface="+mn-ea"/>
                                    <a:cs typeface="+mn-cs"/>
                                  </a:rPr>
                                  <m:t>𝑢</m:t>
                                </m:r>
                                <m:r>
                                  <a:rPr lang="fr-CH" sz="1050" i="1" kern="1200" smtClean="0">
                                    <a:solidFill>
                                      <a:schemeClr val="tx1"/>
                                    </a:solidFill>
                                    <a:effectLst/>
                                    <a:latin typeface="Cambria Math" panose="02040503050406030204" pitchFamily="18" charset="0"/>
                                    <a:ea typeface="+mn-ea"/>
                                    <a:cs typeface="+mn-cs"/>
                                  </a:rPr>
                                  <m:t>=</m:t>
                                </m:r>
                                <m:r>
                                  <a:rPr lang="fr-CH" sz="1050" i="1" kern="1200" smtClean="0">
                                    <a:solidFill>
                                      <a:schemeClr val="tx1"/>
                                    </a:solidFill>
                                    <a:effectLst/>
                                    <a:latin typeface="Cambria Math" panose="02040503050406030204" pitchFamily="18" charset="0"/>
                                    <a:ea typeface="+mn-ea"/>
                                    <a:cs typeface="+mn-cs"/>
                                  </a:rPr>
                                  <m:t>𝐷</m:t>
                                </m:r>
                                <m:r>
                                  <a:rPr lang="fr-CH" sz="1050" i="1" kern="1200" smtClean="0">
                                    <a:solidFill>
                                      <a:schemeClr val="tx1"/>
                                    </a:solidFill>
                                    <a:effectLst/>
                                    <a:latin typeface="Cambria Math" panose="02040503050406030204" pitchFamily="18" charset="0"/>
                                    <a:ea typeface="+mn-ea"/>
                                    <a:cs typeface="+mn-cs"/>
                                  </a:rPr>
                                  <m:t>−</m:t>
                                </m:r>
                                <m:r>
                                  <a:rPr lang="fr-CH" sz="1050" i="1" kern="1200" smtClean="0">
                                    <a:solidFill>
                                      <a:schemeClr val="tx1"/>
                                    </a:solidFill>
                                    <a:effectLst/>
                                    <a:latin typeface="Cambria Math" panose="02040503050406030204" pitchFamily="18" charset="0"/>
                                    <a:ea typeface="+mn-ea"/>
                                    <a:cs typeface="+mn-cs"/>
                                  </a:rPr>
                                  <m:t>𝐾𝐴</m:t>
                                </m:r>
                              </m:oMath>
                            </m:oMathPara>
                          </a14:m>
                          <a:endParaRPr lang="fr-CH" sz="1050" kern="1200" baseline="-25000" dirty="0">
                            <a:solidFill>
                              <a:schemeClr val="tx1"/>
                            </a:solidFill>
                            <a:effectLst/>
                            <a:latin typeface="Arial Body"/>
                            <a:ea typeface="+mn-ea"/>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lang="en-GB" sz="1050" kern="1200" dirty="0">
                              <a:solidFill>
                                <a:schemeClr val="tx1"/>
                              </a:solidFill>
                              <a:effectLst/>
                              <a:latin typeface="Arial Body"/>
                              <a:ea typeface="+mn-ea"/>
                              <a:cs typeface="+mn-cs"/>
                            </a:rPr>
                            <a:t>I = </a:t>
                          </a:r>
                          <a14:m>
                            <m:oMath xmlns:m="http://schemas.openxmlformats.org/officeDocument/2006/math">
                              <m:r>
                                <m:rPr>
                                  <m:sty m:val="p"/>
                                </m:rPr>
                                <a:rPr lang="fr-CH" sz="1050" i="0" kern="1200" smtClean="0">
                                  <a:solidFill>
                                    <a:schemeClr val="tx1"/>
                                  </a:solidFill>
                                  <a:effectLst/>
                                  <a:latin typeface="Cambria Math" panose="02040503050406030204" pitchFamily="18" charset="0"/>
                                  <a:ea typeface="+mn-ea"/>
                                  <a:cs typeface="+mn-cs"/>
                                </a:rPr>
                                <m:t>max</m:t>
                              </m:r>
                              <m:r>
                                <a:rPr lang="fr-CH" sz="1050" b="0" i="1" kern="1200" smtClean="0">
                                  <a:solidFill>
                                    <a:schemeClr val="tx1"/>
                                  </a:solidFill>
                                  <a:effectLst/>
                                  <a:latin typeface="Cambria Math" panose="02040503050406030204" pitchFamily="18" charset="0"/>
                                  <a:ea typeface="+mn-ea"/>
                                  <a:cs typeface="+mn-cs"/>
                                </a:rPr>
                                <m:t> </m:t>
                              </m:r>
                              <m:r>
                                <a:rPr lang="fr-CH" sz="1050" b="0" i="0" kern="1200" smtClean="0">
                                  <a:solidFill>
                                    <a:schemeClr val="tx1"/>
                                  </a:solidFill>
                                  <a:effectLst/>
                                  <a:latin typeface="Cambria Math" panose="02040503050406030204" pitchFamily="18" charset="0"/>
                                  <a:ea typeface="+mn-ea"/>
                                  <a:cs typeface="+mn-cs"/>
                                </a:rPr>
                                <m:t>(</m:t>
                              </m:r>
                              <m:r>
                                <m:rPr>
                                  <m:sty m:val="p"/>
                                </m:rPr>
                                <a:rPr lang="fr-CH" sz="1050" b="0" i="0" kern="1200" smtClean="0">
                                  <a:solidFill>
                                    <a:schemeClr val="tx1"/>
                                  </a:solidFill>
                                  <a:effectLst/>
                                  <a:latin typeface="Cambria Math" panose="02040503050406030204" pitchFamily="18" charset="0"/>
                                  <a:ea typeface="+mn-ea"/>
                                  <a:cs typeface="+mn-cs"/>
                                </a:rPr>
                                <m:t>A</m:t>
                              </m:r>
                              <m:r>
                                <a:rPr lang="fr-CH" sz="1050" b="0" i="0" kern="1200" smtClean="0">
                                  <a:solidFill>
                                    <a:schemeClr val="tx1"/>
                                  </a:solidFill>
                                  <a:effectLst/>
                                  <a:latin typeface="Cambria Math" panose="02040503050406030204" pitchFamily="18" charset="0"/>
                                  <a:ea typeface="+mn-ea"/>
                                  <a:cs typeface="+mn-cs"/>
                                </a:rPr>
                                <m:t>−</m:t>
                              </m:r>
                              <m:r>
                                <m:rPr>
                                  <m:sty m:val="p"/>
                                </m:rPr>
                                <a:rPr lang="fr-CH" sz="1050" kern="1200" smtClean="0">
                                  <a:solidFill>
                                    <a:schemeClr val="tx1"/>
                                  </a:solidFill>
                                  <a:effectLst/>
                                  <a:latin typeface="Cambria Math" panose="02040503050406030204" pitchFamily="18" charset="0"/>
                                  <a:ea typeface="+mn-ea"/>
                                  <a:cs typeface="+mn-cs"/>
                                </a:rPr>
                                <m:t>K</m:t>
                              </m:r>
                              <m:r>
                                <m:rPr>
                                  <m:sty m:val="p"/>
                                </m:rPr>
                                <a:rPr lang="fr-CH" sz="1050" kern="1200" baseline="-25000" smtClean="0">
                                  <a:solidFill>
                                    <a:schemeClr val="tx1"/>
                                  </a:solidFill>
                                  <a:effectLst/>
                                  <a:latin typeface="Cambria Math" panose="02040503050406030204" pitchFamily="18" charset="0"/>
                                  <a:ea typeface="+mn-ea"/>
                                  <a:cs typeface="+mn-cs"/>
                                </a:rPr>
                                <m:t>A</m:t>
                              </m:r>
                              <m:r>
                                <a:rPr lang="fr-CH" sz="1050" kern="1200" smtClean="0">
                                  <a:solidFill>
                                    <a:schemeClr val="tx1"/>
                                  </a:solidFill>
                                  <a:effectLst/>
                                  <a:latin typeface="Cambria Math" panose="02040503050406030204" pitchFamily="18" charset="0"/>
                                  <a:ea typeface="+mn-ea"/>
                                  <a:cs typeface="+mn-cs"/>
                                </a:rPr>
                                <m:t>;0</m:t>
                              </m:r>
                              <m:r>
                                <a:rPr lang="en-GB" sz="1050" i="1" kern="1200" smtClean="0">
                                  <a:solidFill>
                                    <a:schemeClr val="tx1"/>
                                  </a:solidFill>
                                  <a:effectLst/>
                                  <a:latin typeface="Cambria Math" panose="02040503050406030204" pitchFamily="18" charset="0"/>
                                  <a:ea typeface="+mn-ea"/>
                                  <a:cs typeface="+mn-cs"/>
                                </a:rPr>
                                <m:t>)</m:t>
                              </m:r>
                            </m:oMath>
                          </a14:m>
                          <a:endParaRPr lang="de-CH" sz="1050" kern="1200" dirty="0">
                            <a:solidFill>
                              <a:schemeClr val="tx1"/>
                            </a:solidFill>
                            <a:effectLst/>
                            <a:latin typeface="Arial Body"/>
                            <a:ea typeface="+mn-ea"/>
                            <a:cs typeface="+mn-cs"/>
                          </a:endParaRPr>
                        </a:p>
                      </a:txBody>
                      <a:tcPr/>
                    </a:tc>
                    <a:extLst>
                      <a:ext uri="{0D108BD9-81ED-4DB2-BD59-A6C34878D82A}">
                        <a16:rowId xmlns:a16="http://schemas.microsoft.com/office/drawing/2014/main" val="499752114"/>
                      </a:ext>
                    </a:extLst>
                  </a:tr>
                  <a:tr h="370840">
                    <a:tc>
                      <a:txBody>
                        <a:bodyPr/>
                        <a:lstStyle/>
                        <a:p>
                          <a:r>
                            <a:rPr lang="en-US" sz="1050" b="1" i="0" u="none" strike="noStrike" kern="1200" baseline="0" dirty="0">
                              <a:solidFill>
                                <a:schemeClr val="tx1"/>
                              </a:solidFill>
                              <a:latin typeface="Arial Body"/>
                              <a:ea typeface="+mn-ea"/>
                              <a:cs typeface="+mn-cs"/>
                            </a:rPr>
                            <a:t>Weighted-average capital charge of the entire portfolio of underlying exposures (K</a:t>
                          </a:r>
                          <a:r>
                            <a:rPr lang="en-US" sz="1050" b="1" i="0" u="none" strike="noStrike" kern="1200" baseline="-25000" dirty="0">
                              <a:solidFill>
                                <a:schemeClr val="tx1"/>
                              </a:solidFill>
                              <a:latin typeface="Arial Body"/>
                              <a:ea typeface="+mn-ea"/>
                              <a:cs typeface="+mn-cs"/>
                            </a:rPr>
                            <a:t>A</a:t>
                          </a:r>
                          <a:r>
                            <a:rPr lang="en-US" sz="1050" b="1" i="0" u="none" strike="noStrike" kern="1200" baseline="0" dirty="0">
                              <a:solidFill>
                                <a:schemeClr val="tx1"/>
                              </a:solidFill>
                              <a:latin typeface="Arial Body"/>
                              <a:ea typeface="+mn-ea"/>
                              <a:cs typeface="+mn-cs"/>
                            </a:rPr>
                            <a:t>)</a:t>
                          </a:r>
                          <a:endParaRPr lang="en-GB" b="1" dirty="0">
                            <a:latin typeface="Arial Body"/>
                          </a:endParaRPr>
                        </a:p>
                      </a:txBody>
                      <a:tcPr/>
                    </a:tc>
                    <a:tc>
                      <a:txBody>
                        <a:bodyPr/>
                        <a:lstStyle/>
                        <a:p>
                          <a:r>
                            <a:rPr lang="fr-CH" sz="1050" i="0" kern="1200" dirty="0">
                              <a:solidFill>
                                <a:schemeClr val="tx1"/>
                              </a:solidFill>
                              <a:effectLst/>
                              <a:latin typeface="Arial Body"/>
                              <a:ea typeface="+mn-ea"/>
                              <a:cs typeface="+mn-cs"/>
                            </a:rPr>
                            <a:t>When delinquency status known for all underlying:</a:t>
                          </a:r>
                        </a:p>
                        <a:p>
                          <a:pPr marL="0" marR="0" lvl="0" indent="0" algn="l" defTabSz="514350" rtl="0" eaLnBrk="1" fontAlgn="auto" latinLnBrk="0" hangingPunct="1">
                            <a:lnSpc>
                              <a:spcPct val="100000"/>
                            </a:lnSpc>
                            <a:spcBef>
                              <a:spcPts val="0"/>
                            </a:spcBef>
                            <a:spcAft>
                              <a:spcPts val="0"/>
                            </a:spcAft>
                            <a:buClrTx/>
                            <a:buSzTx/>
                            <a:buFontTx/>
                            <a:buNone/>
                            <a:tabLst/>
                            <a:defRPr/>
                          </a:pPr>
                          <a:r>
                            <a:rPr lang="fr-CH" sz="1050" i="0" kern="1200" dirty="0">
                              <a:solidFill>
                                <a:schemeClr val="tx1"/>
                              </a:solidFill>
                              <a:effectLst/>
                              <a:latin typeface="Arial Body"/>
                              <a:ea typeface="+mn-ea"/>
                              <a:cs typeface="+mn-cs"/>
                            </a:rPr>
                            <a:t>K</a:t>
                          </a:r>
                          <a:r>
                            <a:rPr lang="fr-CH" sz="1050" i="0" kern="1200" baseline="-25000" dirty="0">
                              <a:solidFill>
                                <a:schemeClr val="tx1"/>
                              </a:solidFill>
                              <a:effectLst/>
                              <a:latin typeface="Arial Body"/>
                              <a:ea typeface="+mn-ea"/>
                              <a:cs typeface="+mn-cs"/>
                            </a:rPr>
                            <a:t>A</a:t>
                          </a:r>
                          <a:r>
                            <a:rPr lang="fr-CH" sz="1050" i="0" kern="1200" dirty="0">
                              <a:solidFill>
                                <a:schemeClr val="tx1"/>
                              </a:solidFill>
                              <a:effectLst/>
                              <a:latin typeface="Arial Body"/>
                              <a:ea typeface="+mn-ea"/>
                              <a:cs typeface="+mn-cs"/>
                            </a:rPr>
                            <a:t> = </a:t>
                          </a:r>
                          <a14:m>
                            <m:oMath xmlns:m="http://schemas.openxmlformats.org/officeDocument/2006/math">
                              <m:d>
                                <m:dPr>
                                  <m:ctrlPr>
                                    <a:rPr lang="de-CH" sz="1050" i="1" kern="1200" smtClean="0">
                                      <a:solidFill>
                                        <a:schemeClr val="tx1"/>
                                      </a:solidFill>
                                      <a:effectLst/>
                                      <a:latin typeface="Cambria Math" panose="02040503050406030204" pitchFamily="18" charset="0"/>
                                      <a:ea typeface="+mn-ea"/>
                                      <a:cs typeface="+mn-cs"/>
                                    </a:rPr>
                                  </m:ctrlPr>
                                </m:dPr>
                                <m:e>
                                  <m:r>
                                    <a:rPr lang="pl-PL" sz="1050" i="1" kern="1200">
                                      <a:solidFill>
                                        <a:schemeClr val="tx1"/>
                                      </a:solidFill>
                                      <a:effectLst/>
                                      <a:latin typeface="Cambria Math" panose="02040503050406030204" pitchFamily="18" charset="0"/>
                                      <a:ea typeface="+mn-ea"/>
                                      <a:cs typeface="+mn-cs"/>
                                    </a:rPr>
                                    <m:t>1 − </m:t>
                                  </m:r>
                                  <m:r>
                                    <a:rPr lang="pl-PL" sz="1050" i="1" kern="1200">
                                      <a:solidFill>
                                        <a:schemeClr val="tx1"/>
                                      </a:solidFill>
                                      <a:effectLst/>
                                      <a:latin typeface="Cambria Math" panose="02040503050406030204" pitchFamily="18" charset="0"/>
                                      <a:ea typeface="+mn-ea"/>
                                      <a:cs typeface="+mn-cs"/>
                                    </a:rPr>
                                    <m:t>𝑊</m:t>
                                  </m:r>
                                </m:e>
                              </m:d>
                              <m:r>
                                <a:rPr lang="pl-PL" sz="1050" i="1" kern="1200">
                                  <a:solidFill>
                                    <a:schemeClr val="tx1"/>
                                  </a:solidFill>
                                  <a:effectLst/>
                                  <a:latin typeface="Cambria Math" panose="02040503050406030204" pitchFamily="18" charset="0"/>
                                  <a:ea typeface="+mn-ea"/>
                                  <a:cs typeface="+mn-cs"/>
                                </a:rPr>
                                <m:t>∗</m:t>
                              </m:r>
                              <m:r>
                                <a:rPr lang="pl-PL" sz="1050" i="1" kern="1200">
                                  <a:solidFill>
                                    <a:schemeClr val="tx1"/>
                                  </a:solidFill>
                                  <a:effectLst/>
                                  <a:latin typeface="Cambria Math" panose="02040503050406030204" pitchFamily="18" charset="0"/>
                                  <a:ea typeface="+mn-ea"/>
                                  <a:cs typeface="+mn-cs"/>
                                </a:rPr>
                                <m:t>𝐾𝑆𝐴</m:t>
                              </m:r>
                              <m:r>
                                <a:rPr lang="pl-PL" sz="1050" i="1" kern="1200">
                                  <a:solidFill>
                                    <a:schemeClr val="tx1"/>
                                  </a:solidFill>
                                  <a:effectLst/>
                                  <a:latin typeface="Cambria Math" panose="02040503050406030204" pitchFamily="18" charset="0"/>
                                  <a:ea typeface="+mn-ea"/>
                                  <a:cs typeface="+mn-cs"/>
                                </a:rPr>
                                <m:t> + </m:t>
                              </m:r>
                              <m:r>
                                <a:rPr lang="pl-PL" sz="1050" i="1" kern="1200">
                                  <a:solidFill>
                                    <a:schemeClr val="tx1"/>
                                  </a:solidFill>
                                  <a:effectLst/>
                                  <a:latin typeface="Cambria Math" panose="02040503050406030204" pitchFamily="18" charset="0"/>
                                  <a:ea typeface="+mn-ea"/>
                                  <a:cs typeface="+mn-cs"/>
                                </a:rPr>
                                <m:t>𝑊</m:t>
                              </m:r>
                              <m:r>
                                <a:rPr lang="pl-PL" sz="1050" i="1" kern="1200">
                                  <a:solidFill>
                                    <a:schemeClr val="tx1"/>
                                  </a:solidFill>
                                  <a:effectLst/>
                                  <a:latin typeface="Cambria Math" panose="02040503050406030204" pitchFamily="18" charset="0"/>
                                  <a:ea typeface="+mn-ea"/>
                                  <a:cs typeface="+mn-cs"/>
                                </a:rPr>
                                <m:t>∗0.5)</m:t>
                              </m:r>
                            </m:oMath>
                          </a14:m>
                          <a:r>
                            <a:rPr lang="fr-CH" sz="1050" i="0" kern="1200" dirty="0">
                              <a:solidFill>
                                <a:schemeClr val="tx1"/>
                              </a:solidFill>
                              <a:effectLst/>
                              <a:latin typeface="Arial Body"/>
                              <a:ea typeface="+mn-ea"/>
                              <a:cs typeface="+mn-cs"/>
                            </a:rPr>
                            <a:t> </a:t>
                          </a:r>
                        </a:p>
                        <a:p>
                          <a:pPr marL="0" marR="0" lvl="0" indent="0" algn="l" defTabSz="514350" rtl="0" eaLnBrk="1" fontAlgn="auto" latinLnBrk="0" hangingPunct="1">
                            <a:lnSpc>
                              <a:spcPct val="100000"/>
                            </a:lnSpc>
                            <a:spcBef>
                              <a:spcPts val="0"/>
                            </a:spcBef>
                            <a:spcAft>
                              <a:spcPts val="0"/>
                            </a:spcAft>
                            <a:buClrTx/>
                            <a:buSzTx/>
                            <a:buFontTx/>
                            <a:buNone/>
                            <a:tabLst/>
                            <a:defRPr/>
                          </a:pPr>
                          <a:endParaRPr lang="fr-CH" sz="1050" i="0" kern="1200" dirty="0">
                            <a:solidFill>
                              <a:schemeClr val="tx1"/>
                            </a:solidFill>
                            <a:effectLst/>
                            <a:latin typeface="Arial Body"/>
                            <a:ea typeface="+mn-ea"/>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lang="fr-CH" sz="1050" i="0" kern="1200" dirty="0">
                              <a:solidFill>
                                <a:schemeClr val="tx1"/>
                              </a:solidFill>
                              <a:effectLst/>
                              <a:latin typeface="Arial Body"/>
                              <a:ea typeface="+mn-ea"/>
                              <a:cs typeface="+mn-cs"/>
                            </a:rPr>
                            <a:t>When delinquency status unknown (W </a:t>
                          </a:r>
                          <a:r>
                            <a:rPr lang="fr-CH" sz="1050" i="0" kern="1200" dirty="0">
                              <a:solidFill>
                                <a:schemeClr val="tx1"/>
                              </a:solidFill>
                              <a:effectLst/>
                              <a:latin typeface="Times New Roman" panose="02020603050405020304" pitchFamily="18" charset="0"/>
                              <a:ea typeface="+mn-ea"/>
                              <a:cs typeface="Times New Roman" panose="02020603050405020304" pitchFamily="18" charset="0"/>
                            </a:rPr>
                            <a:t>≤ 5% of underlyings</a:t>
                          </a:r>
                          <a:r>
                            <a:rPr lang="fr-CH" sz="1050" i="0" kern="1200" dirty="0">
                              <a:solidFill>
                                <a:schemeClr val="tx1"/>
                              </a:solidFill>
                              <a:effectLst/>
                              <a:latin typeface="Arial Body"/>
                              <a:ea typeface="+mn-ea"/>
                              <a:cs typeface="+mn-cs"/>
                            </a:rPr>
                            <a:t>):</a:t>
                          </a:r>
                        </a:p>
                        <a:p>
                          <a:pPr>
                            <a:lnSpc>
                              <a:spcPct val="107000"/>
                            </a:lnSpc>
                            <a:spcAft>
                              <a:spcPts val="800"/>
                            </a:spcAft>
                          </a:pPr>
                          <a14:m>
                            <m:oMathPara xmlns:m="http://schemas.openxmlformats.org/officeDocument/2006/math">
                              <m:oMathParaPr>
                                <m:jc m:val="left"/>
                              </m:oMathParaPr>
                              <m:oMath xmlns:m="http://schemas.openxmlformats.org/officeDocument/2006/math">
                                <m:r>
                                  <m:rPr>
                                    <m:sty m:val="p"/>
                                  </m:rPr>
                                  <a:rPr lang="en-GB" sz="1050" smtClean="0">
                                    <a:effectLst/>
                                    <a:latin typeface="Cambria Math" panose="02040503050406030204" pitchFamily="18" charset="0"/>
                                    <a:ea typeface="Times New Roman" panose="02020603050405020304" pitchFamily="18" charset="0"/>
                                    <a:cs typeface="Cambria Math" panose="02040503050406030204" pitchFamily="18" charset="0"/>
                                  </a:rPr>
                                  <m:t>K</m:t>
                                </m:r>
                                <m:r>
                                  <m:rPr>
                                    <m:sty m:val="p"/>
                                  </m:rPr>
                                  <a:rPr lang="en-GB" sz="1050" baseline="-25000" smtClean="0">
                                    <a:effectLst/>
                                    <a:latin typeface="Cambria Math" panose="02040503050406030204" pitchFamily="18" charset="0"/>
                                    <a:ea typeface="Times New Roman" panose="02020603050405020304" pitchFamily="18" charset="0"/>
                                    <a:cs typeface="Cambria Math" panose="02040503050406030204" pitchFamily="18" charset="0"/>
                                  </a:rPr>
                                  <m:t>A</m:t>
                                </m:r>
                                <m:r>
                                  <a:rPr lang="en-GB" sz="1050" smtClean="0">
                                    <a:effectLst/>
                                    <a:latin typeface="Cambria Math" panose="02040503050406030204" pitchFamily="18" charset="0"/>
                                    <a:ea typeface="Times New Roman" panose="02020603050405020304" pitchFamily="18" charset="0"/>
                                    <a:cs typeface="Cambria Math" panose="02040503050406030204" pitchFamily="18" charset="0"/>
                                  </a:rPr>
                                  <m:t>=</m:t>
                                </m:r>
                                <m:d>
                                  <m:dPr>
                                    <m:begChr m:val="["/>
                                    <m:endChr m:val="]"/>
                                    <m:ctrlPr>
                                      <a:rPr lang="de-CH" sz="1050" i="1">
                                        <a:effectLst/>
                                        <a:latin typeface="Cambria Math" panose="02040503050406030204" pitchFamily="18" charset="0"/>
                                        <a:ea typeface="Times New Roman" panose="02020603050405020304" pitchFamily="18" charset="0"/>
                                        <a:cs typeface="Cambria Math" panose="02040503050406030204" pitchFamily="18" charset="0"/>
                                      </a:rPr>
                                    </m:ctrlPr>
                                  </m:dPr>
                                  <m:e>
                                    <m:d>
                                      <m:dPr>
                                        <m:ctrlPr>
                                          <a:rPr lang="de-CH" sz="1050" i="1">
                                            <a:effectLst/>
                                            <a:latin typeface="Cambria Math" panose="02040503050406030204" pitchFamily="18" charset="0"/>
                                            <a:ea typeface="Times New Roman" panose="02020603050405020304" pitchFamily="18" charset="0"/>
                                            <a:cs typeface="Cambria Math" panose="02040503050406030204" pitchFamily="18" charset="0"/>
                                          </a:rPr>
                                        </m:ctrlPr>
                                      </m:dPr>
                                      <m:e>
                                        <m:f>
                                          <m:fPr>
                                            <m:ctrlPr>
                                              <a:rPr lang="de-CH" sz="105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𝐸𝐴𝐷</m:t>
                                            </m:r>
                                            <m:r>
                                              <a:rPr lang="en-GB" sz="1050" i="1" baseline="-25000">
                                                <a:effectLst/>
                                                <a:latin typeface="Cambria Math" panose="02040503050406030204" pitchFamily="18" charset="0"/>
                                                <a:ea typeface="Times New Roman" panose="02020603050405020304" pitchFamily="18" charset="0"/>
                                                <a:cs typeface="Times New Roman" panose="02020603050405020304" pitchFamily="18" charset="0"/>
                                              </a:rPr>
                                              <m:t>𝑊𝑘𝑛𝑜𝑤𝑛</m:t>
                                            </m:r>
                                          </m:num>
                                          <m:den>
                                            <m:r>
                                              <m:rPr>
                                                <m:sty m:val="p"/>
                                              </m:rPr>
                                              <a:rPr lang="en-GB" sz="1050">
                                                <a:effectLst/>
                                                <a:latin typeface="Cambria Math" panose="02040503050406030204" pitchFamily="18" charset="0"/>
                                                <a:ea typeface="Times New Roman" panose="02020603050405020304" pitchFamily="18" charset="0"/>
                                                <a:cs typeface="Cambria Math" panose="02040503050406030204" pitchFamily="18" charset="0"/>
                                              </a:rPr>
                                              <m:t>EAD</m:t>
                                            </m:r>
                                            <m:r>
                                              <m:rPr>
                                                <m:sty m:val="p"/>
                                              </m:rPr>
                                              <a:rPr lang="en-GB" sz="1050" baseline="-25000">
                                                <a:effectLst/>
                                                <a:latin typeface="Cambria Math" panose="02040503050406030204" pitchFamily="18" charset="0"/>
                                                <a:ea typeface="Times New Roman" panose="02020603050405020304" pitchFamily="18" charset="0"/>
                                                <a:cs typeface="Cambria Math" panose="02040503050406030204" pitchFamily="18" charset="0"/>
                                              </a:rPr>
                                              <m:t>Total</m:t>
                                            </m:r>
                                          </m:den>
                                        </m:f>
                                      </m:e>
                                    </m:d>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m:t>
                                    </m:r>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𝐾𝐴</m:t>
                                    </m:r>
                                    <m:r>
                                      <a:rPr lang="en-GB" sz="1050" i="1" baseline="-25000">
                                        <a:effectLst/>
                                        <a:latin typeface="Cambria Math" panose="02040503050406030204" pitchFamily="18" charset="0"/>
                                        <a:ea typeface="Times New Roman" panose="02020603050405020304" pitchFamily="18" charset="0"/>
                                        <a:cs typeface="Times New Roman" panose="02020603050405020304" pitchFamily="18" charset="0"/>
                                      </a:rPr>
                                      <m:t> (</m:t>
                                    </m:r>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𝑊</m:t>
                                    </m:r>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 </m:t>
                                    </m:r>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𝑘𝑛𝑜𝑤𝑛</m:t>
                                    </m:r>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m:t>
                                    </m:r>
                                  </m:e>
                                </m:d>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 </m:t>
                                </m:r>
                                <m:d>
                                  <m:dPr>
                                    <m:begChr m:val="["/>
                                    <m:endChr m:val="]"/>
                                    <m:ctrlPr>
                                      <a:rPr lang="de-CH" sz="1050" i="1">
                                        <a:effectLst/>
                                        <a:latin typeface="Cambria Math" panose="02040503050406030204" pitchFamily="18" charset="0"/>
                                        <a:ea typeface="Times New Roman" panose="02020603050405020304" pitchFamily="18" charset="0"/>
                                        <a:cs typeface="Cambria Math" panose="02040503050406030204" pitchFamily="18" charset="0"/>
                                      </a:rPr>
                                    </m:ctrlPr>
                                  </m:dPr>
                                  <m:e>
                                    <m:d>
                                      <m:dPr>
                                        <m:ctrlPr>
                                          <a:rPr lang="de-CH" sz="1050" i="1">
                                            <a:effectLst/>
                                            <a:latin typeface="Cambria Math" panose="02040503050406030204" pitchFamily="18" charset="0"/>
                                            <a:ea typeface="Times New Roman" panose="02020603050405020304" pitchFamily="18" charset="0"/>
                                            <a:cs typeface="Cambria Math" panose="02040503050406030204" pitchFamily="18" charset="0"/>
                                          </a:rPr>
                                        </m:ctrlPr>
                                      </m:dPr>
                                      <m:e>
                                        <m:f>
                                          <m:fPr>
                                            <m:ctrlPr>
                                              <a:rPr lang="de-CH" sz="105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𝐸𝐴𝐷</m:t>
                                            </m:r>
                                            <m:r>
                                              <a:rPr lang="en-GB" sz="1050" i="1" baseline="-25000">
                                                <a:effectLst/>
                                                <a:latin typeface="Cambria Math" panose="02040503050406030204" pitchFamily="18" charset="0"/>
                                                <a:ea typeface="Times New Roman" panose="02020603050405020304" pitchFamily="18" charset="0"/>
                                                <a:cs typeface="Times New Roman" panose="02020603050405020304" pitchFamily="18" charset="0"/>
                                              </a:rPr>
                                              <m:t>𝑊𝑢𝑛𝑘𝑛𝑜𝑤𝑛</m:t>
                                            </m:r>
                                          </m:num>
                                          <m:den>
                                            <m:r>
                                              <m:rPr>
                                                <m:sty m:val="p"/>
                                              </m:rPr>
                                              <a:rPr lang="en-GB" sz="1050">
                                                <a:effectLst/>
                                                <a:latin typeface="Cambria Math" panose="02040503050406030204" pitchFamily="18" charset="0"/>
                                                <a:ea typeface="Times New Roman" panose="02020603050405020304" pitchFamily="18" charset="0"/>
                                                <a:cs typeface="Cambria Math" panose="02040503050406030204" pitchFamily="18" charset="0"/>
                                              </a:rPr>
                                              <m:t>EAD</m:t>
                                            </m:r>
                                            <m:r>
                                              <m:rPr>
                                                <m:sty m:val="p"/>
                                              </m:rPr>
                                              <a:rPr lang="en-GB" sz="1050" baseline="-25000">
                                                <a:effectLst/>
                                                <a:latin typeface="Cambria Math" panose="02040503050406030204" pitchFamily="18" charset="0"/>
                                                <a:ea typeface="Times New Roman" panose="02020603050405020304" pitchFamily="18" charset="0"/>
                                                <a:cs typeface="Cambria Math" panose="02040503050406030204" pitchFamily="18" charset="0"/>
                                              </a:rPr>
                                              <m:t>Total</m:t>
                                            </m:r>
                                          </m:den>
                                        </m:f>
                                      </m:e>
                                    </m:d>
                                  </m:e>
                                </m:d>
                              </m:oMath>
                            </m:oMathPara>
                          </a14:m>
                          <a:endParaRPr lang="de-CH" sz="1050" dirty="0">
                            <a:effectLst/>
                            <a:latin typeface="Georgia" panose="02040502050405020303" pitchFamily="18"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1753934542"/>
                      </a:ext>
                    </a:extLst>
                  </a:tr>
                  <a:tr h="2730096">
                    <a:tc>
                      <a:txBody>
                        <a:bodyPr/>
                        <a:lstStyle/>
                        <a:p>
                          <a:r>
                            <a:rPr lang="en-GB" sz="1050" b="1" i="0" u="none" strike="noStrike" kern="1200" baseline="0" dirty="0">
                              <a:solidFill>
                                <a:schemeClr val="tx1"/>
                              </a:solidFill>
                              <a:latin typeface="+mn-lt"/>
                              <a:ea typeface="+mn-ea"/>
                              <a:cs typeface="+mn-cs"/>
                            </a:rPr>
                            <a:t>Risk weight assigned</a:t>
                          </a:r>
                        </a:p>
                        <a:p>
                          <a:r>
                            <a:rPr lang="en-US" sz="1050" b="1" i="0" u="none" strike="noStrike" kern="1200" baseline="0" dirty="0">
                              <a:solidFill>
                                <a:schemeClr val="tx1"/>
                              </a:solidFill>
                              <a:latin typeface="+mn-lt"/>
                              <a:ea typeface="+mn-ea"/>
                              <a:cs typeface="+mn-cs"/>
                            </a:rPr>
                            <a:t>to a securitisation exposure (subject to a floor of 15%) (RW)</a:t>
                          </a:r>
                          <a:endParaRPr lang="en-GB" b="1" dirty="0">
                            <a:latin typeface="Arial Body"/>
                          </a:endParaRPr>
                        </a:p>
                      </a:txBody>
                      <a:tcPr/>
                    </a:tc>
                    <a:tc>
                      <a:txBody>
                        <a:bodyPr/>
                        <a:lstStyle/>
                        <a:p>
                          <a:r>
                            <a:rPr lang="en-US" sz="1050" b="0" i="0" u="none" strike="noStrike" kern="1200" baseline="0" dirty="0">
                              <a:solidFill>
                                <a:schemeClr val="tx1"/>
                              </a:solidFill>
                              <a:latin typeface="+mn-lt"/>
                              <a:ea typeface="+mn-ea"/>
                              <a:cs typeface="+mn-cs"/>
                            </a:rPr>
                            <a:t>If a bank does not know the delinquency</a:t>
                          </a:r>
                        </a:p>
                        <a:p>
                          <a:r>
                            <a:rPr lang="en-US" sz="1050" b="0" i="0" u="none" strike="noStrike" kern="1200" baseline="0" dirty="0">
                              <a:solidFill>
                                <a:schemeClr val="tx1"/>
                              </a:solidFill>
                              <a:latin typeface="+mn-lt"/>
                              <a:ea typeface="+mn-ea"/>
                              <a:cs typeface="+mn-cs"/>
                            </a:rPr>
                            <a:t>status for more than 5%, the securitisation exposure must be risk-weighted (RW) at 1,250%.</a:t>
                          </a:r>
                        </a:p>
                        <a:p>
                          <a:endParaRPr lang="en-US" sz="1050" b="0" i="0" u="none" strike="noStrike" kern="1200" baseline="0" dirty="0">
                            <a:solidFill>
                              <a:schemeClr val="tx1"/>
                            </a:solidFill>
                            <a:latin typeface="+mn-lt"/>
                            <a:ea typeface="+mn-ea"/>
                            <a:cs typeface="+mn-cs"/>
                          </a:endParaRPr>
                        </a:p>
                        <a:p>
                          <a:r>
                            <a:rPr lang="en-US" sz="1050" b="0" i="0" u="none" strike="noStrike" kern="1200" baseline="0" dirty="0">
                              <a:solidFill>
                                <a:schemeClr val="tx1"/>
                              </a:solidFill>
                              <a:latin typeface="+mn-lt"/>
                              <a:ea typeface="+mn-ea"/>
                              <a:cs typeface="+mn-cs"/>
                            </a:rPr>
                            <a:t>When A &lt; K</a:t>
                          </a:r>
                          <a:r>
                            <a:rPr lang="en-US" sz="1050" b="0" i="0" u="none" strike="noStrike" kern="1200" baseline="-25000" dirty="0">
                              <a:solidFill>
                                <a:schemeClr val="tx1"/>
                              </a:solidFill>
                              <a:latin typeface="+mn-lt"/>
                              <a:ea typeface="+mn-ea"/>
                              <a:cs typeface="+mn-cs"/>
                            </a:rPr>
                            <a:t>A </a:t>
                          </a:r>
                          <a:r>
                            <a:rPr lang="en-US" sz="1050" b="0" i="0" u="none" strike="noStrike" kern="1200" baseline="0" dirty="0">
                              <a:solidFill>
                                <a:schemeClr val="tx1"/>
                              </a:solidFill>
                              <a:latin typeface="+mn-lt"/>
                              <a:ea typeface="+mn-ea"/>
                              <a:cs typeface="+mn-cs"/>
                            </a:rPr>
                            <a:t> and D &gt; K</a:t>
                          </a:r>
                          <a:r>
                            <a:rPr lang="en-US" sz="1050" b="0" i="0" u="none" strike="noStrike" kern="1200" baseline="-25000" dirty="0">
                              <a:solidFill>
                                <a:schemeClr val="tx1"/>
                              </a:solidFill>
                              <a:latin typeface="+mn-lt"/>
                              <a:ea typeface="+mn-ea"/>
                              <a:cs typeface="+mn-cs"/>
                            </a:rPr>
                            <a:t>A</a:t>
                          </a:r>
                          <a:r>
                            <a:rPr lang="en-US" sz="1050" b="0" i="0" u="none" strike="noStrike" kern="1200" baseline="0" dirty="0">
                              <a:solidFill>
                                <a:schemeClr val="tx1"/>
                              </a:solidFill>
                              <a:latin typeface="+mn-lt"/>
                              <a:ea typeface="+mn-ea"/>
                              <a:cs typeface="+mn-cs"/>
                            </a:rPr>
                            <a:t>:</a:t>
                          </a:r>
                        </a:p>
                        <a:p>
                          <a:pPr>
                            <a:lnSpc>
                              <a:spcPct val="107000"/>
                            </a:lnSpc>
                            <a:spcAft>
                              <a:spcPts val="800"/>
                            </a:spcAft>
                          </a:pPr>
                          <a:r>
                            <a:rPr lang="de-CH" sz="1050" dirty="0">
                              <a:effectLst/>
                              <a:ea typeface="Times New Roman" panose="02020603050405020304" pitchFamily="18" charset="0"/>
                              <a:cs typeface="Cambria Math" panose="02040503050406030204" pitchFamily="18" charset="0"/>
                            </a:rPr>
                            <a:t>RW = </a:t>
                          </a:r>
                          <a14:m>
                            <m:oMath xmlns:m="http://schemas.openxmlformats.org/officeDocument/2006/math">
                              <m:d>
                                <m:dPr>
                                  <m:begChr m:val="["/>
                                  <m:endChr m:val="]"/>
                                  <m:ctrlPr>
                                    <a:rPr lang="de-CH" sz="1050" i="1" smtClean="0">
                                      <a:effectLst/>
                                      <a:latin typeface="Cambria Math" panose="02040503050406030204" pitchFamily="18" charset="0"/>
                                      <a:ea typeface="Times New Roman" panose="02020603050405020304" pitchFamily="18" charset="0"/>
                                      <a:cs typeface="Cambria Math" panose="02040503050406030204" pitchFamily="18" charset="0"/>
                                    </a:rPr>
                                  </m:ctrlPr>
                                </m:dPr>
                                <m:e>
                                  <m:d>
                                    <m:dPr>
                                      <m:ctrlPr>
                                        <a:rPr lang="de-CH" sz="1050" i="1">
                                          <a:effectLst/>
                                          <a:latin typeface="Cambria Math" panose="02040503050406030204" pitchFamily="18" charset="0"/>
                                          <a:ea typeface="Times New Roman" panose="02020603050405020304" pitchFamily="18" charset="0"/>
                                          <a:cs typeface="Cambria Math" panose="02040503050406030204" pitchFamily="18" charset="0"/>
                                        </a:rPr>
                                      </m:ctrlPr>
                                    </m:dPr>
                                    <m:e>
                                      <m:f>
                                        <m:fPr>
                                          <m:ctrlPr>
                                            <a:rPr lang="de-CH" sz="105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𝐾</m:t>
                                          </m:r>
                                          <m:r>
                                            <a:rPr lang="en-GB" sz="1050" i="1" baseline="-25000">
                                              <a:effectLst/>
                                              <a:latin typeface="Cambria Math" panose="02040503050406030204" pitchFamily="18" charset="0"/>
                                              <a:ea typeface="Times New Roman" panose="02020603050405020304" pitchFamily="18" charset="0"/>
                                              <a:cs typeface="Times New Roman" panose="02020603050405020304" pitchFamily="18" charset="0"/>
                                            </a:rPr>
                                            <m:t>𝐴</m:t>
                                          </m:r>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m:t>
                                          </m:r>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𝐴</m:t>
                                          </m:r>
                                        </m:num>
                                        <m:den>
                                          <m:r>
                                            <m:rPr>
                                              <m:sty m:val="p"/>
                                            </m:rPr>
                                            <a:rPr lang="en-GB" sz="1050">
                                              <a:effectLst/>
                                              <a:latin typeface="Cambria Math" panose="02040503050406030204" pitchFamily="18" charset="0"/>
                                              <a:ea typeface="Times New Roman" panose="02020603050405020304" pitchFamily="18" charset="0"/>
                                              <a:cs typeface="Cambria Math" panose="02040503050406030204" pitchFamily="18" charset="0"/>
                                            </a:rPr>
                                            <m:t>D</m:t>
                                          </m:r>
                                          <m:r>
                                            <a:rPr lang="en-GB" sz="1050" i="1">
                                              <a:effectLst/>
                                              <a:latin typeface="Cambria Math" panose="02040503050406030204" pitchFamily="18" charset="0"/>
                                              <a:ea typeface="Times New Roman" panose="02020603050405020304" pitchFamily="18" charset="0"/>
                                              <a:cs typeface="Cambria Math" panose="02040503050406030204" pitchFamily="18" charset="0"/>
                                            </a:rPr>
                                            <m:t>−</m:t>
                                          </m:r>
                                          <m:r>
                                            <m:rPr>
                                              <m:sty m:val="p"/>
                                            </m:rPr>
                                            <a:rPr lang="en-GB" sz="1050">
                                              <a:effectLst/>
                                              <a:latin typeface="Cambria Math" panose="02040503050406030204" pitchFamily="18" charset="0"/>
                                              <a:ea typeface="Times New Roman" panose="02020603050405020304" pitchFamily="18" charset="0"/>
                                              <a:cs typeface="Cambria Math" panose="02040503050406030204" pitchFamily="18" charset="0"/>
                                            </a:rPr>
                                            <m:t>A</m:t>
                                          </m:r>
                                        </m:den>
                                      </m:f>
                                    </m:e>
                                  </m:d>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∗12.5</m:t>
                                  </m:r>
                                </m:e>
                              </m:d>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 </m:t>
                              </m:r>
                              <m:d>
                                <m:dPr>
                                  <m:begChr m:val="["/>
                                  <m:endChr m:val="]"/>
                                  <m:ctrlPr>
                                    <a:rPr lang="de-CH" sz="1050" i="1" smtClean="0">
                                      <a:effectLst/>
                                      <a:latin typeface="Cambria Math" panose="02040503050406030204" pitchFamily="18" charset="0"/>
                                      <a:ea typeface="Times New Roman" panose="02020603050405020304" pitchFamily="18" charset="0"/>
                                      <a:cs typeface="Cambria Math" panose="02040503050406030204" pitchFamily="18" charset="0"/>
                                    </a:rPr>
                                  </m:ctrlPr>
                                </m:dPr>
                                <m:e>
                                  <m:d>
                                    <m:dPr>
                                      <m:ctrlPr>
                                        <a:rPr lang="de-CH" sz="1050" i="1">
                                          <a:effectLst/>
                                          <a:latin typeface="Cambria Math" panose="02040503050406030204" pitchFamily="18" charset="0"/>
                                          <a:ea typeface="Times New Roman" panose="02020603050405020304" pitchFamily="18" charset="0"/>
                                          <a:cs typeface="Cambria Math" panose="02040503050406030204" pitchFamily="18" charset="0"/>
                                        </a:rPr>
                                      </m:ctrlPr>
                                    </m:dPr>
                                    <m:e>
                                      <m:f>
                                        <m:fPr>
                                          <m:ctrlPr>
                                            <a:rPr lang="de-CH" sz="105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m:t>
                                          </m:r>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𝐾𝐴</m:t>
                                          </m:r>
                                        </m:num>
                                        <m:den>
                                          <m:r>
                                            <m:rPr>
                                              <m:sty m:val="p"/>
                                            </m:rPr>
                                            <a:rPr lang="en-GB" sz="1050">
                                              <a:effectLst/>
                                              <a:latin typeface="Cambria Math" panose="02040503050406030204" pitchFamily="18" charset="0"/>
                                              <a:ea typeface="Times New Roman" panose="02020603050405020304" pitchFamily="18" charset="0"/>
                                              <a:cs typeface="Cambria Math" panose="02040503050406030204" pitchFamily="18" charset="0"/>
                                            </a:rPr>
                                            <m:t>D</m:t>
                                          </m:r>
                                          <m:r>
                                            <a:rPr lang="en-GB" sz="1050" i="1">
                                              <a:effectLst/>
                                              <a:latin typeface="Cambria Math" panose="02040503050406030204" pitchFamily="18" charset="0"/>
                                              <a:ea typeface="Times New Roman" panose="02020603050405020304" pitchFamily="18" charset="0"/>
                                              <a:cs typeface="Cambria Math" panose="02040503050406030204" pitchFamily="18" charset="0"/>
                                            </a:rPr>
                                            <m:t>−</m:t>
                                          </m:r>
                                          <m:r>
                                            <m:rPr>
                                              <m:sty m:val="p"/>
                                            </m:rPr>
                                            <a:rPr lang="en-GB" sz="1050">
                                              <a:effectLst/>
                                              <a:latin typeface="Cambria Math" panose="02040503050406030204" pitchFamily="18" charset="0"/>
                                              <a:ea typeface="Times New Roman" panose="02020603050405020304" pitchFamily="18" charset="0"/>
                                              <a:cs typeface="Cambria Math" panose="02040503050406030204" pitchFamily="18" charset="0"/>
                                            </a:rPr>
                                            <m:t>A</m:t>
                                          </m:r>
                                        </m:den>
                                      </m:f>
                                    </m:e>
                                  </m:d>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∗12.5∗</m:t>
                                  </m:r>
                                  <m:r>
                                    <a:rPr lang="en-GB" sz="1050" i="1">
                                      <a:effectLst/>
                                      <a:latin typeface="Cambria Math" panose="02040503050406030204" pitchFamily="18" charset="0"/>
                                      <a:ea typeface="Times New Roman" panose="02020603050405020304" pitchFamily="18" charset="0"/>
                                      <a:cs typeface="Times New Roman" panose="02020603050405020304" pitchFamily="18" charset="0"/>
                                    </a:rPr>
                                    <m:t>𝐾𝑆𝑆𝐹𝐴</m:t>
                                  </m:r>
                                </m:e>
                              </m:d>
                            </m:oMath>
                          </a14:m>
                          <a:endParaRPr lang="de-CH" sz="1050" dirty="0">
                            <a:effectLst/>
                            <a:latin typeface="Georgia" panose="02040502050405020303" pitchFamily="18" charset="0"/>
                            <a:ea typeface="Arial" panose="020B0604020202020204" pitchFamily="34" charset="0"/>
                            <a:cs typeface="Times New Roman" panose="02020603050405020304" pitchFamily="18" charset="0"/>
                          </a:endParaRPr>
                        </a:p>
                        <a:p>
                          <a:r>
                            <a:rPr lang="en-GB" baseline="0" dirty="0">
                              <a:latin typeface="Arial Body"/>
                            </a:rPr>
                            <a:t>When A ≥ K</a:t>
                          </a:r>
                          <a:r>
                            <a:rPr lang="en-GB" strike="noStrike" baseline="-25000" dirty="0">
                              <a:latin typeface="Arial Body"/>
                            </a:rPr>
                            <a:t>A</a:t>
                          </a:r>
                          <a:r>
                            <a:rPr lang="en-GB" strike="noStrike" baseline="0" dirty="0">
                              <a:latin typeface="Arial Body"/>
                            </a:rPr>
                            <a:t>:</a:t>
                          </a:r>
                        </a:p>
                        <a:p>
                          <a:r>
                            <a:rPr lang="en-GB" strike="noStrike" baseline="0" dirty="0">
                              <a:latin typeface="Arial Body"/>
                            </a:rPr>
                            <a:t>RW = K</a:t>
                          </a:r>
                          <a:r>
                            <a:rPr lang="en-GB" strike="noStrike" baseline="-25000" dirty="0">
                              <a:latin typeface="Arial Body"/>
                            </a:rPr>
                            <a:t>SSFA</a:t>
                          </a:r>
                          <a:r>
                            <a:rPr lang="en-GB" strike="noStrike" baseline="0" dirty="0">
                              <a:latin typeface="Arial Body"/>
                            </a:rPr>
                            <a:t> * 12.5</a:t>
                          </a:r>
                        </a:p>
                      </a:txBody>
                      <a:tcPr/>
                    </a:tc>
                    <a:extLst>
                      <a:ext uri="{0D108BD9-81ED-4DB2-BD59-A6C34878D82A}">
                        <a16:rowId xmlns:a16="http://schemas.microsoft.com/office/drawing/2014/main" val="3496415491"/>
                      </a:ext>
                    </a:extLst>
                  </a:tr>
                </a:tbl>
              </a:graphicData>
            </a:graphic>
          </p:graphicFrame>
        </mc:Choice>
        <mc:Fallback xmlns="">
          <p:graphicFrame>
            <p:nvGraphicFramePr>
              <p:cNvPr id="6" name="Table 5">
                <a:extLst>
                  <a:ext uri="{FF2B5EF4-FFF2-40B4-BE49-F238E27FC236}">
                    <a16:creationId xmlns:a16="http://schemas.microsoft.com/office/drawing/2014/main" id="{B88970EB-2046-4911-9294-40BF644E8C1A}"/>
                  </a:ext>
                </a:extLst>
              </p:cNvPr>
              <p:cNvGraphicFramePr>
                <a:graphicFrameLocks noGrp="1"/>
              </p:cNvGraphicFramePr>
              <p:nvPr>
                <p:extLst>
                  <p:ext uri="{D42A27DB-BD31-4B8C-83A1-F6EECF244321}">
                    <p14:modId xmlns:p14="http://schemas.microsoft.com/office/powerpoint/2010/main" val="3410072296"/>
                  </p:ext>
                </p:extLst>
              </p:nvPr>
            </p:nvGraphicFramePr>
            <p:xfrm>
              <a:off x="502917" y="859973"/>
              <a:ext cx="8033658" cy="5455154"/>
            </p:xfrm>
            <a:graphic>
              <a:graphicData uri="http://schemas.openxmlformats.org/drawingml/2006/table">
                <a:tbl>
                  <a:tblPr firstRow="1" bandRow="1">
                    <a:tableStyleId>{5940675A-B579-460E-94D1-54222C63F5DA}</a:tableStyleId>
                  </a:tblPr>
                  <a:tblGrid>
                    <a:gridCol w="4016829">
                      <a:extLst>
                        <a:ext uri="{9D8B030D-6E8A-4147-A177-3AD203B41FA5}">
                          <a16:colId xmlns:a16="http://schemas.microsoft.com/office/drawing/2014/main" val="1308522516"/>
                        </a:ext>
                      </a:extLst>
                    </a:gridCol>
                    <a:gridCol w="4016829">
                      <a:extLst>
                        <a:ext uri="{9D8B030D-6E8A-4147-A177-3AD203B41FA5}">
                          <a16:colId xmlns:a16="http://schemas.microsoft.com/office/drawing/2014/main" val="1781993238"/>
                        </a:ext>
                      </a:extLst>
                    </a:gridCol>
                  </a:tblGrid>
                  <a:tr h="306977">
                    <a:tc>
                      <a:txBody>
                        <a:bodyPr/>
                        <a:lstStyle/>
                        <a:p>
                          <a:r>
                            <a:rPr lang="fr-CH" b="1" dirty="0">
                              <a:solidFill>
                                <a:schemeClr val="bg1"/>
                              </a:solidFill>
                              <a:latin typeface="Arial Body"/>
                            </a:rPr>
                            <a:t>SA inputs required</a:t>
                          </a:r>
                          <a:endParaRPr lang="en-GB" b="1" dirty="0">
                            <a:solidFill>
                              <a:schemeClr val="bg1"/>
                            </a:solidFill>
                            <a:latin typeface="Arial Body"/>
                          </a:endParaRPr>
                        </a:p>
                      </a:txBody>
                      <a:tcPr>
                        <a:solidFill>
                          <a:srgbClr val="D04A02"/>
                        </a:solidFill>
                      </a:tcPr>
                    </a:tc>
                    <a:tc>
                      <a:txBody>
                        <a:bodyPr/>
                        <a:lstStyle/>
                        <a:p>
                          <a:pPr marL="0" algn="l" defTabSz="514350" rtl="0" eaLnBrk="1" latinLnBrk="0" hangingPunct="1"/>
                          <a:r>
                            <a:rPr lang="fr-CH" sz="1050" b="1" kern="1200" dirty="0">
                              <a:solidFill>
                                <a:schemeClr val="bg1"/>
                              </a:solidFill>
                              <a:latin typeface="Arial Body"/>
                              <a:ea typeface="+mn-ea"/>
                              <a:cs typeface="+mn-cs"/>
                            </a:rPr>
                            <a:t>Definition</a:t>
                          </a:r>
                          <a:endParaRPr lang="en-GB" sz="1050" b="1" kern="1200" dirty="0">
                            <a:solidFill>
                              <a:schemeClr val="bg1"/>
                            </a:solidFill>
                            <a:latin typeface="Arial Body"/>
                            <a:ea typeface="+mn-ea"/>
                            <a:cs typeface="+mn-cs"/>
                          </a:endParaRPr>
                        </a:p>
                      </a:txBody>
                      <a:tcPr>
                        <a:solidFill>
                          <a:srgbClr val="D04A02"/>
                        </a:solidFill>
                      </a:tcPr>
                    </a:tc>
                    <a:extLst>
                      <a:ext uri="{0D108BD9-81ED-4DB2-BD59-A6C34878D82A}">
                        <a16:rowId xmlns:a16="http://schemas.microsoft.com/office/drawing/2014/main" val="3309806457"/>
                      </a:ext>
                    </a:extLst>
                  </a:tr>
                  <a:tr h="1200214">
                    <a:tc>
                      <a:txBody>
                        <a:bodyPr/>
                        <a:lstStyle/>
                        <a:p>
                          <a:r>
                            <a:rPr lang="en-US" sz="1050" b="1" i="0" u="none" strike="noStrike" kern="1200" baseline="0" dirty="0">
                              <a:solidFill>
                                <a:schemeClr val="tx1"/>
                              </a:solidFill>
                              <a:latin typeface="Arial Body"/>
                              <a:ea typeface="+mn-ea"/>
                              <a:cs typeface="+mn-cs"/>
                            </a:rPr>
                            <a:t>Capital requirements per unit of securitisation</a:t>
                          </a:r>
                        </a:p>
                        <a:p>
                          <a:r>
                            <a:rPr lang="en-GB" sz="1050" b="1" i="0" u="none" strike="noStrike" kern="1200" baseline="0" dirty="0">
                              <a:solidFill>
                                <a:schemeClr val="tx1"/>
                              </a:solidFill>
                              <a:latin typeface="Arial Body"/>
                              <a:ea typeface="+mn-ea"/>
                              <a:cs typeface="+mn-cs"/>
                            </a:rPr>
                            <a:t>exposure (K</a:t>
                          </a:r>
                          <a:r>
                            <a:rPr lang="en-GB" sz="1050" b="1" i="0" u="none" strike="noStrike" kern="1200" baseline="-25000" dirty="0">
                              <a:solidFill>
                                <a:schemeClr val="tx1"/>
                              </a:solidFill>
                              <a:latin typeface="Arial Body"/>
                              <a:ea typeface="+mn-ea"/>
                              <a:cs typeface="+mn-cs"/>
                            </a:rPr>
                            <a:t>SSFA</a:t>
                          </a:r>
                          <a:r>
                            <a:rPr lang="en-GB" sz="1050" b="1" i="0" u="none" strike="noStrike" kern="1200" baseline="0" dirty="0">
                              <a:solidFill>
                                <a:schemeClr val="tx1"/>
                              </a:solidFill>
                              <a:latin typeface="Arial Body"/>
                              <a:ea typeface="+mn-ea"/>
                              <a:cs typeface="+mn-cs"/>
                            </a:rPr>
                            <a:t>)</a:t>
                          </a:r>
                          <a:endParaRPr lang="en-GB" b="1" dirty="0">
                            <a:latin typeface="Arial Body"/>
                          </a:endParaRPr>
                        </a:p>
                      </a:txBody>
                      <a:tcPr/>
                    </a:tc>
                    <a:tc>
                      <a:txBody>
                        <a:bodyPr/>
                        <a:lstStyle/>
                        <a:p>
                          <a:endParaRPr lang="de-DE"/>
                        </a:p>
                      </a:txBody>
                      <a:tcPr>
                        <a:blipFill>
                          <a:blip r:embed="rId2"/>
                          <a:stretch>
                            <a:fillRect l="-100303" t="-25888" r="-303" b="-330457"/>
                          </a:stretch>
                        </a:blipFill>
                      </a:tcPr>
                    </a:tc>
                    <a:extLst>
                      <a:ext uri="{0D108BD9-81ED-4DB2-BD59-A6C34878D82A}">
                        <a16:rowId xmlns:a16="http://schemas.microsoft.com/office/drawing/2014/main" val="499752114"/>
                      </a:ext>
                    </a:extLst>
                  </a:tr>
                  <a:tr h="1217867">
                    <a:tc>
                      <a:txBody>
                        <a:bodyPr/>
                        <a:lstStyle/>
                        <a:p>
                          <a:r>
                            <a:rPr lang="en-US" sz="1050" b="1" i="0" u="none" strike="noStrike" kern="1200" baseline="0" dirty="0">
                              <a:solidFill>
                                <a:schemeClr val="tx1"/>
                              </a:solidFill>
                              <a:latin typeface="Arial Body"/>
                              <a:ea typeface="+mn-ea"/>
                              <a:cs typeface="+mn-cs"/>
                            </a:rPr>
                            <a:t>Weighted-average capital charge of the entire portfolio of underlying exposures (K</a:t>
                          </a:r>
                          <a:r>
                            <a:rPr lang="en-US" sz="1050" b="1" i="0" u="none" strike="noStrike" kern="1200" baseline="-25000" dirty="0">
                              <a:solidFill>
                                <a:schemeClr val="tx1"/>
                              </a:solidFill>
                              <a:latin typeface="Arial Body"/>
                              <a:ea typeface="+mn-ea"/>
                              <a:cs typeface="+mn-cs"/>
                            </a:rPr>
                            <a:t>A</a:t>
                          </a:r>
                          <a:r>
                            <a:rPr lang="en-US" sz="1050" b="1" i="0" u="none" strike="noStrike" kern="1200" baseline="0" dirty="0">
                              <a:solidFill>
                                <a:schemeClr val="tx1"/>
                              </a:solidFill>
                              <a:latin typeface="Arial Body"/>
                              <a:ea typeface="+mn-ea"/>
                              <a:cs typeface="+mn-cs"/>
                            </a:rPr>
                            <a:t>)</a:t>
                          </a:r>
                          <a:endParaRPr lang="en-GB" b="1" dirty="0">
                            <a:latin typeface="Arial Body"/>
                          </a:endParaRPr>
                        </a:p>
                      </a:txBody>
                      <a:tcPr/>
                    </a:tc>
                    <a:tc>
                      <a:txBody>
                        <a:bodyPr/>
                        <a:lstStyle/>
                        <a:p>
                          <a:endParaRPr lang="de-DE"/>
                        </a:p>
                      </a:txBody>
                      <a:tcPr>
                        <a:blipFill>
                          <a:blip r:embed="rId2"/>
                          <a:stretch>
                            <a:fillRect l="-100303" t="-124000" r="-303" b="-225500"/>
                          </a:stretch>
                        </a:blipFill>
                      </a:tcPr>
                    </a:tc>
                    <a:extLst>
                      <a:ext uri="{0D108BD9-81ED-4DB2-BD59-A6C34878D82A}">
                        <a16:rowId xmlns:a16="http://schemas.microsoft.com/office/drawing/2014/main" val="1753934542"/>
                      </a:ext>
                    </a:extLst>
                  </a:tr>
                  <a:tr h="2730096">
                    <a:tc>
                      <a:txBody>
                        <a:bodyPr/>
                        <a:lstStyle/>
                        <a:p>
                          <a:r>
                            <a:rPr lang="en-GB" sz="1050" b="1" i="0" u="none" strike="noStrike" kern="1200" baseline="0" dirty="0">
                              <a:solidFill>
                                <a:schemeClr val="tx1"/>
                              </a:solidFill>
                              <a:latin typeface="+mn-lt"/>
                              <a:ea typeface="+mn-ea"/>
                              <a:cs typeface="+mn-cs"/>
                            </a:rPr>
                            <a:t>Risk weight assigned</a:t>
                          </a:r>
                        </a:p>
                        <a:p>
                          <a:r>
                            <a:rPr lang="en-US" sz="1050" b="1" i="0" u="none" strike="noStrike" kern="1200" baseline="0" dirty="0">
                              <a:solidFill>
                                <a:schemeClr val="tx1"/>
                              </a:solidFill>
                              <a:latin typeface="+mn-lt"/>
                              <a:ea typeface="+mn-ea"/>
                              <a:cs typeface="+mn-cs"/>
                            </a:rPr>
                            <a:t>to a securitisation exposure (subject to a floor of 15%) (RW)</a:t>
                          </a:r>
                          <a:endParaRPr lang="en-GB" b="1" dirty="0">
                            <a:latin typeface="Arial Body"/>
                          </a:endParaRPr>
                        </a:p>
                      </a:txBody>
                      <a:tcPr/>
                    </a:tc>
                    <a:tc>
                      <a:txBody>
                        <a:bodyPr/>
                        <a:lstStyle/>
                        <a:p>
                          <a:endParaRPr lang="de-DE"/>
                        </a:p>
                      </a:txBody>
                      <a:tcPr>
                        <a:blipFill>
                          <a:blip r:embed="rId2"/>
                          <a:stretch>
                            <a:fillRect l="-100303" t="-100000" r="-303" b="-670"/>
                          </a:stretch>
                        </a:blipFill>
                      </a:tcPr>
                    </a:tc>
                    <a:extLst>
                      <a:ext uri="{0D108BD9-81ED-4DB2-BD59-A6C34878D82A}">
                        <a16:rowId xmlns:a16="http://schemas.microsoft.com/office/drawing/2014/main" val="3496415491"/>
                      </a:ext>
                    </a:extLst>
                  </a:tr>
                </a:tbl>
              </a:graphicData>
            </a:graphic>
          </p:graphicFrame>
        </mc:Fallback>
      </mc:AlternateContent>
    </p:spTree>
    <p:extLst>
      <p:ext uri="{BB962C8B-B14F-4D97-AF65-F5344CB8AC3E}">
        <p14:creationId xmlns:p14="http://schemas.microsoft.com/office/powerpoint/2010/main" val="3951516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788C69-63F1-4792-93C0-14590AC2BA0C}"/>
              </a:ext>
            </a:extLst>
          </p:cNvPr>
          <p:cNvSpPr>
            <a:spLocks noGrp="1"/>
          </p:cNvSpPr>
          <p:nvPr>
            <p:ph idx="1"/>
          </p:nvPr>
        </p:nvSpPr>
        <p:spPr>
          <a:xfrm>
            <a:off x="457200" y="949506"/>
            <a:ext cx="8229600" cy="5022669"/>
          </a:xfrm>
        </p:spPr>
        <p:txBody>
          <a:bodyPr/>
          <a:lstStyle/>
          <a:p>
            <a:r>
              <a:rPr lang="fr-CH" dirty="0"/>
              <a:t>Example of the capital requirements calculations for the following portfolio</a:t>
            </a:r>
          </a:p>
          <a:p>
            <a:endParaRPr lang="fr-CH" dirty="0"/>
          </a:p>
          <a:p>
            <a:endParaRPr lang="fr-CH" dirty="0"/>
          </a:p>
          <a:p>
            <a:endParaRPr lang="fr-CH" dirty="0"/>
          </a:p>
          <a:p>
            <a:endParaRPr lang="fr-CH" dirty="0"/>
          </a:p>
          <a:p>
            <a:endParaRPr lang="fr-CH" dirty="0"/>
          </a:p>
          <a:p>
            <a:endParaRPr lang="fr-CH" dirty="0"/>
          </a:p>
          <a:p>
            <a:r>
              <a:rPr lang="fr-CH" sz="1050" dirty="0">
                <a:solidFill>
                  <a:schemeClr val="tx1"/>
                </a:solidFill>
              </a:rPr>
              <a:t>Assumptions</a:t>
            </a:r>
            <a:r>
              <a:rPr lang="fr-CH" sz="1050" b="0" dirty="0">
                <a:solidFill>
                  <a:schemeClr val="tx1"/>
                </a:solidFill>
              </a:rPr>
              <a:t>:</a:t>
            </a:r>
          </a:p>
          <a:p>
            <a:pPr marL="171450" indent="-171450">
              <a:buFont typeface="Symbol" panose="05050102010706020507" pitchFamily="18" charset="2"/>
              <a:buChar char="-"/>
            </a:pPr>
            <a:r>
              <a:rPr lang="fr-CH" sz="1050" b="0" dirty="0">
                <a:solidFill>
                  <a:schemeClr val="tx1"/>
                </a:solidFill>
              </a:rPr>
              <a:t>The bank owns $10,000 in each of A1,A2,B,C and Subordinate tranches.</a:t>
            </a:r>
          </a:p>
          <a:p>
            <a:pPr marL="171450" indent="-171450">
              <a:buFont typeface="Symbol" panose="05050102010706020507" pitchFamily="18" charset="2"/>
              <a:buChar char="-"/>
            </a:pPr>
            <a:r>
              <a:rPr lang="en-US" sz="1050" b="0" dirty="0">
                <a:solidFill>
                  <a:schemeClr val="tx1"/>
                </a:solidFill>
              </a:rPr>
              <a:t>The average capital charge of underlying assets in the pool is 8% (Basel III minimum capital adequacy ratio).</a:t>
            </a:r>
          </a:p>
          <a:p>
            <a:pPr marL="171450" indent="-171450">
              <a:buFont typeface="Symbol" panose="05050102010706020507" pitchFamily="18" charset="2"/>
              <a:buChar char="-"/>
            </a:pPr>
            <a:r>
              <a:rPr lang="en-US" sz="1050" b="0" dirty="0">
                <a:solidFill>
                  <a:schemeClr val="tx1"/>
                </a:solidFill>
              </a:rPr>
              <a:t>5.0% of assets in the pool are delinquent and receive a 150% risk weight (or 12% capital charge).</a:t>
            </a:r>
          </a:p>
          <a:p>
            <a:pPr marL="171450" indent="-171450">
              <a:buFont typeface="Symbol" panose="05050102010706020507" pitchFamily="18" charset="2"/>
              <a:buChar char="-"/>
            </a:pPr>
            <a:r>
              <a:rPr lang="en-US" sz="1050" b="0" dirty="0">
                <a:solidFill>
                  <a:schemeClr val="tx1"/>
                </a:solidFill>
              </a:rPr>
              <a:t>The pool does not contain any securitzation tranches or assets that have credit subordination, i.e., it is not a re-securitisation.</a:t>
            </a:r>
            <a:endParaRPr lang="fr-CH" sz="1050" b="0" dirty="0">
              <a:solidFill>
                <a:schemeClr val="tx1"/>
              </a:solidFill>
            </a:endParaRPr>
          </a:p>
        </p:txBody>
      </p:sp>
      <p:sp>
        <p:nvSpPr>
          <p:cNvPr id="3" name="Slide Number Placeholder 2">
            <a:extLst>
              <a:ext uri="{FF2B5EF4-FFF2-40B4-BE49-F238E27FC236}">
                <a16:creationId xmlns:a16="http://schemas.microsoft.com/office/drawing/2014/main" id="{179036F6-6A3F-4AFC-BAAE-82E1AFA0CD41}"/>
              </a:ext>
            </a:extLst>
          </p:cNvPr>
          <p:cNvSpPr>
            <a:spLocks noGrp="1"/>
          </p:cNvSpPr>
          <p:nvPr>
            <p:ph type="sldNum" sz="quarter" idx="11"/>
          </p:nvPr>
        </p:nvSpPr>
        <p:spPr/>
        <p:txBody>
          <a:bodyPr/>
          <a:lstStyle/>
          <a:p>
            <a:fld id="{7870704B-CE94-48CC-AF30-84932A1262A7}" type="slidenum">
              <a:rPr lang="en-GB" smtClean="0"/>
              <a:pPr/>
              <a:t>8</a:t>
            </a:fld>
            <a:endParaRPr lang="en-GB" dirty="0"/>
          </a:p>
        </p:txBody>
      </p:sp>
      <p:sp>
        <p:nvSpPr>
          <p:cNvPr id="5" name="Title 3">
            <a:extLst>
              <a:ext uri="{FF2B5EF4-FFF2-40B4-BE49-F238E27FC236}">
                <a16:creationId xmlns:a16="http://schemas.microsoft.com/office/drawing/2014/main" id="{97302432-4F25-494F-82D2-A88549ABEED9}"/>
              </a:ext>
            </a:extLst>
          </p:cNvPr>
          <p:cNvSpPr>
            <a:spLocks noGrp="1"/>
          </p:cNvSpPr>
          <p:nvPr>
            <p:ph type="title"/>
          </p:nvPr>
        </p:nvSpPr>
        <p:spPr>
          <a:xfrm>
            <a:off x="457200" y="457200"/>
            <a:ext cx="8229600" cy="509451"/>
          </a:xfrm>
        </p:spPr>
        <p:txBody>
          <a:bodyPr/>
          <a:lstStyle/>
          <a:p>
            <a:r>
              <a:rPr lang="en-GB" dirty="0"/>
              <a:t>Securitisation capital charge calculations examples (1/2)</a:t>
            </a:r>
          </a:p>
        </p:txBody>
      </p:sp>
      <p:graphicFrame>
        <p:nvGraphicFramePr>
          <p:cNvPr id="7" name="Table 6">
            <a:extLst>
              <a:ext uri="{FF2B5EF4-FFF2-40B4-BE49-F238E27FC236}">
                <a16:creationId xmlns:a16="http://schemas.microsoft.com/office/drawing/2014/main" id="{884C29CB-E02B-4910-80D5-28BD167CC6B2}"/>
              </a:ext>
            </a:extLst>
          </p:cNvPr>
          <p:cNvGraphicFramePr>
            <a:graphicFrameLocks noGrp="1"/>
          </p:cNvGraphicFramePr>
          <p:nvPr>
            <p:extLst>
              <p:ext uri="{D42A27DB-BD31-4B8C-83A1-F6EECF244321}">
                <p14:modId xmlns:p14="http://schemas.microsoft.com/office/powerpoint/2010/main" val="1297159797"/>
              </p:ext>
            </p:extLst>
          </p:nvPr>
        </p:nvGraphicFramePr>
        <p:xfrm>
          <a:off x="457200" y="1319781"/>
          <a:ext cx="8229600" cy="1457325"/>
        </p:xfrm>
        <a:graphic>
          <a:graphicData uri="http://schemas.openxmlformats.org/drawingml/2006/table">
            <a:tbl>
              <a:tblPr/>
              <a:tblGrid>
                <a:gridCol w="1897679">
                  <a:extLst>
                    <a:ext uri="{9D8B030D-6E8A-4147-A177-3AD203B41FA5}">
                      <a16:colId xmlns:a16="http://schemas.microsoft.com/office/drawing/2014/main" val="1452809676"/>
                    </a:ext>
                  </a:extLst>
                </a:gridCol>
                <a:gridCol w="3169124">
                  <a:extLst>
                    <a:ext uri="{9D8B030D-6E8A-4147-A177-3AD203B41FA5}">
                      <a16:colId xmlns:a16="http://schemas.microsoft.com/office/drawing/2014/main" val="2099542042"/>
                    </a:ext>
                  </a:extLst>
                </a:gridCol>
                <a:gridCol w="1948283">
                  <a:extLst>
                    <a:ext uri="{9D8B030D-6E8A-4147-A177-3AD203B41FA5}">
                      <a16:colId xmlns:a16="http://schemas.microsoft.com/office/drawing/2014/main" val="870690685"/>
                    </a:ext>
                  </a:extLst>
                </a:gridCol>
                <a:gridCol w="1214514">
                  <a:extLst>
                    <a:ext uri="{9D8B030D-6E8A-4147-A177-3AD203B41FA5}">
                      <a16:colId xmlns:a16="http://schemas.microsoft.com/office/drawing/2014/main" val="1631881153"/>
                    </a:ext>
                  </a:extLst>
                </a:gridCol>
              </a:tblGrid>
              <a:tr h="235789">
                <a:tc>
                  <a:txBody>
                    <a:bodyPr/>
                    <a:lstStyle/>
                    <a:p>
                      <a:pPr algn="l" fontAlgn="b"/>
                      <a:r>
                        <a:rPr lang="de-CH" sz="1000" b="1" i="0" u="none" strike="noStrike" dirty="0">
                          <a:solidFill>
                            <a:srgbClr val="000000"/>
                          </a:solidFill>
                          <a:effectLst/>
                          <a:latin typeface="Arial" panose="020B0604020202020204" pitchFamily="34" charset="0"/>
                        </a:rPr>
                        <a:t>Tranche</a:t>
                      </a:r>
                    </a:p>
                  </a:txBody>
                  <a:tcPr marL="9525" marR="9525" marT="9525"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l" fontAlgn="b"/>
                      <a:r>
                        <a:rPr lang="de-CH" sz="1000" b="1" i="0" u="none" strike="noStrike" dirty="0">
                          <a:solidFill>
                            <a:srgbClr val="000000"/>
                          </a:solidFill>
                          <a:effectLst/>
                          <a:latin typeface="Arial" panose="020B0604020202020204" pitchFamily="34" charset="0"/>
                        </a:rPr>
                        <a:t>Type</a:t>
                      </a:r>
                    </a:p>
                  </a:txBody>
                  <a:tcPr marL="9525" marR="9525" marT="9525"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ctr"/>
                      <a:r>
                        <a:rPr lang="de-CH" sz="1000" b="1" i="0" u="none" strike="noStrike" dirty="0">
                          <a:solidFill>
                            <a:srgbClr val="000000"/>
                          </a:solidFill>
                          <a:effectLst/>
                          <a:latin typeface="Arial" panose="020B0604020202020204" pitchFamily="34" charset="0"/>
                        </a:rPr>
                        <a:t>Current Balance</a:t>
                      </a:r>
                    </a:p>
                  </a:txBody>
                  <a:tcPr marL="9525" marR="9525" marT="9525"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b"/>
                      <a:r>
                        <a:rPr lang="de-CH" sz="1000" b="1" i="0" u="none" strike="noStrike" dirty="0">
                          <a:solidFill>
                            <a:srgbClr val="000000"/>
                          </a:solidFill>
                          <a:effectLst/>
                          <a:latin typeface="Arial" panose="020B0604020202020204" pitchFamily="34" charset="0"/>
                        </a:rPr>
                        <a:t>Subordination Structure</a:t>
                      </a:r>
                    </a:p>
                  </a:txBody>
                  <a:tcPr marL="9525" marR="9525" marT="9525"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271194933"/>
                  </a:ext>
                </a:extLst>
              </a:tr>
              <a:tr h="190500">
                <a:tc>
                  <a:txBody>
                    <a:bodyPr/>
                    <a:lstStyle/>
                    <a:p>
                      <a:pPr algn="l" fontAlgn="b"/>
                      <a:r>
                        <a:rPr lang="de-CH" sz="1100" b="0" i="0" u="none" strike="noStrike" dirty="0">
                          <a:solidFill>
                            <a:srgbClr val="000000"/>
                          </a:solidFill>
                          <a:effectLst/>
                          <a:latin typeface="Calibri" panose="020F0502020204030204" pitchFamily="34" charset="0"/>
                        </a:rPr>
                        <a:t>A1</a:t>
                      </a:r>
                    </a:p>
                  </a:txBody>
                  <a:tcPr marL="9525" marR="9525" marT="9525" marB="0" anchor="b">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92D050"/>
                    </a:solidFill>
                  </a:tcPr>
                </a:tc>
                <a:tc>
                  <a:txBody>
                    <a:bodyPr/>
                    <a:lstStyle/>
                    <a:p>
                      <a:pPr algn="l" fontAlgn="b"/>
                      <a:r>
                        <a:rPr lang="de-CH" sz="1000" b="0" i="0" u="none" strike="noStrike" dirty="0">
                          <a:solidFill>
                            <a:srgbClr val="000000"/>
                          </a:solidFill>
                          <a:effectLst/>
                          <a:latin typeface="Arial" panose="020B0604020202020204" pitchFamily="34" charset="0"/>
                        </a:rPr>
                        <a:t>SENIOR - Short-term debt</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92D050"/>
                    </a:solidFill>
                  </a:tcPr>
                </a:tc>
                <a:tc>
                  <a:txBody>
                    <a:bodyPr/>
                    <a:lstStyle/>
                    <a:p>
                      <a:pPr algn="l" fontAlgn="b"/>
                      <a:r>
                        <a:rPr lang="de-CH" sz="1100" b="0" i="0" u="none" strike="noStrike" dirty="0">
                          <a:solidFill>
                            <a:srgbClr val="000000"/>
                          </a:solidFill>
                          <a:effectLst/>
                          <a:latin typeface="Calibri" panose="020F0502020204030204" pitchFamily="34" charset="0"/>
                        </a:rPr>
                        <a:t> $       44'113'308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92D050"/>
                    </a:solidFill>
                  </a:tcPr>
                </a:tc>
                <a:tc>
                  <a:txBody>
                    <a:bodyPr/>
                    <a:lstStyle/>
                    <a:p>
                      <a:pPr algn="ctr" fontAlgn="b"/>
                      <a:r>
                        <a:rPr lang="de-CH" sz="1100" b="0" i="0" u="none" strike="noStrike" dirty="0">
                          <a:solidFill>
                            <a:srgbClr val="000000"/>
                          </a:solidFill>
                          <a:effectLst/>
                          <a:latin typeface="Calibri" panose="020F0502020204030204" pitchFamily="34" charset="0"/>
                        </a:rPr>
                        <a:t>1</a:t>
                      </a:r>
                    </a:p>
                  </a:txBody>
                  <a:tcPr marL="9525" marR="9525" marT="9525"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3216435944"/>
                  </a:ext>
                </a:extLst>
              </a:tr>
              <a:tr h="190500">
                <a:tc>
                  <a:txBody>
                    <a:bodyPr/>
                    <a:lstStyle/>
                    <a:p>
                      <a:pPr algn="l" fontAlgn="b"/>
                      <a:r>
                        <a:rPr lang="de-CH" sz="1100" b="0" i="0" u="none" strike="noStrike" dirty="0">
                          <a:solidFill>
                            <a:srgbClr val="000000"/>
                          </a:solidFill>
                          <a:effectLst/>
                          <a:latin typeface="Calibri" panose="020F0502020204030204" pitchFamily="34" charset="0"/>
                        </a:rPr>
                        <a:t>A2</a:t>
                      </a: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solidFill>
                      <a:srgbClr val="92D050"/>
                    </a:solidFill>
                  </a:tcPr>
                </a:tc>
                <a:tc>
                  <a:txBody>
                    <a:bodyPr/>
                    <a:lstStyle/>
                    <a:p>
                      <a:pPr algn="l" fontAlgn="b"/>
                      <a:r>
                        <a:rPr lang="de-CH" sz="1000" b="0" i="0" u="none" strike="noStrike" dirty="0">
                          <a:solidFill>
                            <a:srgbClr val="000000"/>
                          </a:solidFill>
                          <a:effectLst/>
                          <a:latin typeface="Arial" panose="020B0604020202020204" pitchFamily="34" charset="0"/>
                        </a:rPr>
                        <a:t>SENIOR - Long-term debt</a:t>
                      </a:r>
                    </a:p>
                  </a:txBody>
                  <a:tcPr marL="9525" marR="9525" marT="9525" marB="0" anchor="b">
                    <a:lnL>
                      <a:noFill/>
                    </a:lnL>
                    <a:lnR>
                      <a:noFill/>
                    </a:lnR>
                    <a:lnT>
                      <a:noFill/>
                    </a:lnT>
                    <a:lnB>
                      <a:noFill/>
                    </a:lnB>
                    <a:solidFill>
                      <a:srgbClr val="92D050"/>
                    </a:solidFill>
                  </a:tcPr>
                </a:tc>
                <a:tc>
                  <a:txBody>
                    <a:bodyPr/>
                    <a:lstStyle/>
                    <a:p>
                      <a:pPr algn="l" fontAlgn="b"/>
                      <a:r>
                        <a:rPr lang="de-CH" sz="1100" b="0" i="0" u="none" strike="noStrike" dirty="0">
                          <a:solidFill>
                            <a:srgbClr val="000000"/>
                          </a:solidFill>
                          <a:effectLst/>
                          <a:latin typeface="Calibri" panose="020F0502020204030204" pitchFamily="34" charset="0"/>
                        </a:rPr>
                        <a:t> $     393'755'394 </a:t>
                      </a:r>
                    </a:p>
                  </a:txBody>
                  <a:tcPr marL="9525" marR="9525" marT="9525" marB="0" anchor="b">
                    <a:lnL>
                      <a:noFill/>
                    </a:lnL>
                    <a:lnR>
                      <a:noFill/>
                    </a:lnR>
                    <a:lnT>
                      <a:noFill/>
                    </a:lnT>
                    <a:lnB>
                      <a:noFill/>
                    </a:lnB>
                    <a:solidFill>
                      <a:srgbClr val="92D050"/>
                    </a:solidFill>
                  </a:tcPr>
                </a:tc>
                <a:tc>
                  <a:txBody>
                    <a:bodyPr/>
                    <a:lstStyle/>
                    <a:p>
                      <a:pPr algn="ctr" fontAlgn="b"/>
                      <a:r>
                        <a:rPr lang="de-CH" sz="1100" b="0" i="0" u="none" strike="noStrike" dirty="0">
                          <a:solidFill>
                            <a:srgbClr val="000000"/>
                          </a:solidFill>
                          <a:effectLst/>
                          <a:latin typeface="Calibri" panose="020F0502020204030204" pitchFamily="34" charset="0"/>
                        </a:rPr>
                        <a:t>1</a:t>
                      </a: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solidFill>
                      <a:srgbClr val="92D050"/>
                    </a:solidFill>
                  </a:tcPr>
                </a:tc>
                <a:extLst>
                  <a:ext uri="{0D108BD9-81ED-4DB2-BD59-A6C34878D82A}">
                    <a16:rowId xmlns:a16="http://schemas.microsoft.com/office/drawing/2014/main" val="2979403614"/>
                  </a:ext>
                </a:extLst>
              </a:tr>
              <a:tr h="190500">
                <a:tc>
                  <a:txBody>
                    <a:bodyPr/>
                    <a:lstStyle/>
                    <a:p>
                      <a:pPr algn="l" fontAlgn="b"/>
                      <a:r>
                        <a:rPr lang="de-CH" sz="1100" b="0" i="0" u="none" strike="noStrike" dirty="0">
                          <a:solidFill>
                            <a:srgbClr val="000000"/>
                          </a:solidFill>
                          <a:effectLst/>
                          <a:latin typeface="Calibri" panose="020F0502020204030204" pitchFamily="34" charset="0"/>
                        </a:rPr>
                        <a:t>B</a:t>
                      </a: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solidFill>
                      <a:srgbClr val="B3DCF9"/>
                    </a:solidFill>
                  </a:tcPr>
                </a:tc>
                <a:tc>
                  <a:txBody>
                    <a:bodyPr/>
                    <a:lstStyle/>
                    <a:p>
                      <a:pPr algn="l" fontAlgn="b"/>
                      <a:r>
                        <a:rPr lang="de-CH" sz="1000" b="0" i="0" u="none" strike="noStrike" dirty="0">
                          <a:solidFill>
                            <a:srgbClr val="000000"/>
                          </a:solidFill>
                          <a:effectLst/>
                          <a:latin typeface="Arial" panose="020B0604020202020204" pitchFamily="34" charset="0"/>
                        </a:rPr>
                        <a:t>MEZZANINE</a:t>
                      </a:r>
                    </a:p>
                  </a:txBody>
                  <a:tcPr marL="9525" marR="9525" marT="9525" marB="0" anchor="b">
                    <a:lnL>
                      <a:noFill/>
                    </a:lnL>
                    <a:lnR>
                      <a:noFill/>
                    </a:lnR>
                    <a:lnT>
                      <a:noFill/>
                    </a:lnT>
                    <a:lnB>
                      <a:noFill/>
                    </a:lnB>
                    <a:solidFill>
                      <a:srgbClr val="B3DCF9"/>
                    </a:solidFill>
                  </a:tcPr>
                </a:tc>
                <a:tc>
                  <a:txBody>
                    <a:bodyPr/>
                    <a:lstStyle/>
                    <a:p>
                      <a:pPr algn="l" fontAlgn="b"/>
                      <a:r>
                        <a:rPr lang="de-CH" sz="1000" b="0" i="0" u="none" strike="noStrike" dirty="0">
                          <a:solidFill>
                            <a:srgbClr val="000000"/>
                          </a:solidFill>
                          <a:effectLst/>
                          <a:latin typeface="Arial" panose="020B0604020202020204" pitchFamily="34" charset="0"/>
                        </a:rPr>
                        <a:t> $     42'000'000 </a:t>
                      </a:r>
                    </a:p>
                  </a:txBody>
                  <a:tcPr marL="9525" marR="9525" marT="9525" marB="0" anchor="b">
                    <a:lnL>
                      <a:noFill/>
                    </a:lnL>
                    <a:lnR>
                      <a:noFill/>
                    </a:lnR>
                    <a:lnT>
                      <a:noFill/>
                    </a:lnT>
                    <a:lnB>
                      <a:noFill/>
                    </a:lnB>
                    <a:solidFill>
                      <a:srgbClr val="B3DCF9"/>
                    </a:solidFill>
                  </a:tcPr>
                </a:tc>
                <a:tc>
                  <a:txBody>
                    <a:bodyPr/>
                    <a:lstStyle/>
                    <a:p>
                      <a:pPr algn="ctr" fontAlgn="b"/>
                      <a:r>
                        <a:rPr lang="de-CH" sz="1100" b="0" i="0" u="none" strike="noStrike" dirty="0">
                          <a:solidFill>
                            <a:srgbClr val="000000"/>
                          </a:solidFill>
                          <a:effectLst/>
                          <a:latin typeface="Calibri" panose="020F0502020204030204" pitchFamily="34" charset="0"/>
                        </a:rPr>
                        <a:t>2</a:t>
                      </a: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solidFill>
                      <a:srgbClr val="B3DCF9"/>
                    </a:solidFill>
                  </a:tcPr>
                </a:tc>
                <a:extLst>
                  <a:ext uri="{0D108BD9-81ED-4DB2-BD59-A6C34878D82A}">
                    <a16:rowId xmlns:a16="http://schemas.microsoft.com/office/drawing/2014/main" val="1202272864"/>
                  </a:ext>
                </a:extLst>
              </a:tr>
              <a:tr h="190500">
                <a:tc>
                  <a:txBody>
                    <a:bodyPr/>
                    <a:lstStyle/>
                    <a:p>
                      <a:pPr algn="l" fontAlgn="b"/>
                      <a:r>
                        <a:rPr lang="de-CH" sz="1100" b="0" i="0" u="none" strike="noStrike" dirty="0">
                          <a:solidFill>
                            <a:srgbClr val="000000"/>
                          </a:solidFill>
                          <a:effectLst/>
                          <a:latin typeface="Calibri" panose="020F0502020204030204" pitchFamily="34" charset="0"/>
                        </a:rPr>
                        <a:t>C</a:t>
                      </a: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solidFill>
                      <a:srgbClr val="0070C0"/>
                    </a:solidFill>
                  </a:tcPr>
                </a:tc>
                <a:tc>
                  <a:txBody>
                    <a:bodyPr/>
                    <a:lstStyle/>
                    <a:p>
                      <a:pPr algn="l" fontAlgn="b"/>
                      <a:r>
                        <a:rPr lang="de-CH" sz="1000" b="0" i="0" u="none" strike="noStrike" dirty="0">
                          <a:solidFill>
                            <a:srgbClr val="000000"/>
                          </a:solidFill>
                          <a:effectLst/>
                          <a:latin typeface="Arial" panose="020B0604020202020204" pitchFamily="34" charset="0"/>
                        </a:rPr>
                        <a:t>MEZZANINE</a:t>
                      </a:r>
                    </a:p>
                  </a:txBody>
                  <a:tcPr marL="9525" marR="9525" marT="9525" marB="0" anchor="b">
                    <a:lnL>
                      <a:noFill/>
                    </a:lnL>
                    <a:lnR>
                      <a:noFill/>
                    </a:lnR>
                    <a:lnT>
                      <a:noFill/>
                    </a:lnT>
                    <a:lnB>
                      <a:noFill/>
                    </a:lnB>
                    <a:solidFill>
                      <a:srgbClr val="0070C0"/>
                    </a:solidFill>
                  </a:tcPr>
                </a:tc>
                <a:tc>
                  <a:txBody>
                    <a:bodyPr/>
                    <a:lstStyle/>
                    <a:p>
                      <a:pPr algn="l" fontAlgn="b"/>
                      <a:r>
                        <a:rPr lang="de-CH" sz="1100" b="0" i="0" u="none" strike="noStrike" dirty="0">
                          <a:solidFill>
                            <a:srgbClr val="000000"/>
                          </a:solidFill>
                          <a:effectLst/>
                          <a:latin typeface="Calibri" panose="020F0502020204030204" pitchFamily="34" charset="0"/>
                        </a:rPr>
                        <a:t> $       42'000'000 </a:t>
                      </a:r>
                    </a:p>
                  </a:txBody>
                  <a:tcPr marL="9525" marR="9525" marT="9525" marB="0" anchor="b">
                    <a:lnL>
                      <a:noFill/>
                    </a:lnL>
                    <a:lnR>
                      <a:noFill/>
                    </a:lnR>
                    <a:lnT>
                      <a:noFill/>
                    </a:lnT>
                    <a:lnB>
                      <a:noFill/>
                    </a:lnB>
                    <a:solidFill>
                      <a:srgbClr val="0070C0"/>
                    </a:solidFill>
                  </a:tcPr>
                </a:tc>
                <a:tc>
                  <a:txBody>
                    <a:bodyPr/>
                    <a:lstStyle/>
                    <a:p>
                      <a:pPr algn="ctr" fontAlgn="b"/>
                      <a:r>
                        <a:rPr lang="de-CH" sz="1100" b="0" i="0" u="none" strike="noStrike" dirty="0">
                          <a:solidFill>
                            <a:srgbClr val="000000"/>
                          </a:solidFill>
                          <a:effectLst/>
                          <a:latin typeface="Calibri" panose="020F0502020204030204" pitchFamily="34" charset="0"/>
                        </a:rPr>
                        <a:t>3</a:t>
                      </a: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solidFill>
                      <a:srgbClr val="0070C0"/>
                    </a:solidFill>
                  </a:tcPr>
                </a:tc>
                <a:extLst>
                  <a:ext uri="{0D108BD9-81ED-4DB2-BD59-A6C34878D82A}">
                    <a16:rowId xmlns:a16="http://schemas.microsoft.com/office/drawing/2014/main" val="3179412595"/>
                  </a:ext>
                </a:extLst>
              </a:tr>
              <a:tr h="190500">
                <a:tc>
                  <a:txBody>
                    <a:bodyPr/>
                    <a:lstStyle/>
                    <a:p>
                      <a:pPr algn="l" fontAlgn="b"/>
                      <a:r>
                        <a:rPr lang="de-CH" sz="1100" b="0" i="0" u="none" strike="noStrike" dirty="0">
                          <a:solidFill>
                            <a:srgbClr val="000000"/>
                          </a:solidFill>
                          <a:effectLst/>
                          <a:latin typeface="Calibri" panose="020F0502020204030204" pitchFamily="34" charset="0"/>
                        </a:rPr>
                        <a:t>SUBORD</a:t>
                      </a: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solidFill>
                      <a:srgbClr val="FFC000"/>
                    </a:solidFill>
                  </a:tcPr>
                </a:tc>
                <a:tc>
                  <a:txBody>
                    <a:bodyPr/>
                    <a:lstStyle/>
                    <a:p>
                      <a:pPr algn="l" fontAlgn="b"/>
                      <a:r>
                        <a:rPr lang="de-CH" sz="1000" b="0" i="0" u="none" strike="noStrike" dirty="0">
                          <a:solidFill>
                            <a:srgbClr val="000000"/>
                          </a:solidFill>
                          <a:effectLst/>
                          <a:latin typeface="Arial" panose="020B0604020202020204" pitchFamily="34" charset="0"/>
                        </a:rPr>
                        <a:t>JUNIOR </a:t>
                      </a:r>
                    </a:p>
                  </a:txBody>
                  <a:tcPr marL="9525" marR="9525" marT="9525" marB="0" anchor="b">
                    <a:lnL>
                      <a:noFill/>
                    </a:lnL>
                    <a:lnR>
                      <a:noFill/>
                    </a:lnR>
                    <a:lnT>
                      <a:noFill/>
                    </a:lnT>
                    <a:lnB>
                      <a:noFill/>
                    </a:lnB>
                    <a:solidFill>
                      <a:srgbClr val="FFC000"/>
                    </a:solidFill>
                  </a:tcPr>
                </a:tc>
                <a:tc>
                  <a:txBody>
                    <a:bodyPr/>
                    <a:lstStyle/>
                    <a:p>
                      <a:pPr algn="l" fontAlgn="b"/>
                      <a:r>
                        <a:rPr lang="de-CH" sz="1100" b="0" i="0" u="none" strike="noStrike" dirty="0">
                          <a:solidFill>
                            <a:srgbClr val="000000"/>
                          </a:solidFill>
                          <a:effectLst/>
                          <a:latin typeface="Calibri" panose="020F0502020204030204" pitchFamily="34" charset="0"/>
                        </a:rPr>
                        <a:t> $       53'200'000 </a:t>
                      </a:r>
                    </a:p>
                  </a:txBody>
                  <a:tcPr marL="9525" marR="9525" marT="9525" marB="0" anchor="b">
                    <a:lnL>
                      <a:noFill/>
                    </a:lnL>
                    <a:lnR>
                      <a:noFill/>
                    </a:lnR>
                    <a:lnT>
                      <a:noFill/>
                    </a:lnT>
                    <a:lnB>
                      <a:noFill/>
                    </a:lnB>
                    <a:solidFill>
                      <a:srgbClr val="FFC000"/>
                    </a:solidFill>
                  </a:tcPr>
                </a:tc>
                <a:tc>
                  <a:txBody>
                    <a:bodyPr/>
                    <a:lstStyle/>
                    <a:p>
                      <a:pPr algn="ctr" fontAlgn="b"/>
                      <a:r>
                        <a:rPr lang="de-CH" sz="1100" b="0" i="0" u="none" strike="noStrike" dirty="0">
                          <a:solidFill>
                            <a:srgbClr val="000000"/>
                          </a:solidFill>
                          <a:effectLst/>
                          <a:latin typeface="Calibri" panose="020F0502020204030204" pitchFamily="34" charset="0"/>
                        </a:rPr>
                        <a:t>4</a:t>
                      </a: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solidFill>
                      <a:srgbClr val="FFC000"/>
                    </a:solidFill>
                  </a:tcPr>
                </a:tc>
                <a:extLst>
                  <a:ext uri="{0D108BD9-81ED-4DB2-BD59-A6C34878D82A}">
                    <a16:rowId xmlns:a16="http://schemas.microsoft.com/office/drawing/2014/main" val="2135427095"/>
                  </a:ext>
                </a:extLst>
              </a:tr>
              <a:tr h="190500">
                <a:tc gridSpan="2">
                  <a:txBody>
                    <a:bodyPr/>
                    <a:lstStyle/>
                    <a:p>
                      <a:pPr algn="l" fontAlgn="b"/>
                      <a:r>
                        <a:rPr lang="de-CH" sz="1000" b="0" i="0" u="none" strike="noStrike" dirty="0">
                          <a:solidFill>
                            <a:srgbClr val="000000"/>
                          </a:solidFill>
                          <a:effectLst/>
                          <a:latin typeface="Arial" panose="020B0604020202020204" pitchFamily="34" charset="0"/>
                        </a:rPr>
                        <a:t>Overcollateralization / Cash Reserves</a:t>
                      </a:r>
                    </a:p>
                  </a:txBody>
                  <a:tcPr marL="9525" marR="9525" marT="9525"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hMerge="1">
                  <a:txBody>
                    <a:bodyPr/>
                    <a:lstStyle/>
                    <a:p>
                      <a:endParaRPr lang="en-GB"/>
                    </a:p>
                  </a:txBody>
                  <a:tcPr/>
                </a:tc>
                <a:tc>
                  <a:txBody>
                    <a:bodyPr/>
                    <a:lstStyle/>
                    <a:p>
                      <a:pPr algn="l" fontAlgn="b"/>
                      <a:r>
                        <a:rPr lang="de-CH" sz="1100" b="0" i="0" u="none" strike="noStrike" dirty="0">
                          <a:solidFill>
                            <a:srgbClr val="000000"/>
                          </a:solidFill>
                          <a:effectLst/>
                          <a:latin typeface="Calibri" panose="020F0502020204030204" pitchFamily="34" charset="0"/>
                        </a:rPr>
                        <a:t> $         1'000'000 </a:t>
                      </a: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de-CH" sz="1000" b="0" i="0" u="none" strike="noStrike" dirty="0">
                          <a:solidFill>
                            <a:srgbClr val="000000"/>
                          </a:solidFill>
                          <a:effectLst/>
                          <a:latin typeface="Arial" panose="020B0604020202020204" pitchFamily="34" charset="0"/>
                        </a:rPr>
                        <a:t>5</a:t>
                      </a:r>
                    </a:p>
                  </a:txBody>
                  <a:tcPr marL="9525" marR="9525" marT="9525"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5751731"/>
                  </a:ext>
                </a:extLst>
              </a:tr>
            </a:tbl>
          </a:graphicData>
        </a:graphic>
      </p:graphicFrame>
    </p:spTree>
    <p:extLst>
      <p:ext uri="{BB962C8B-B14F-4D97-AF65-F5344CB8AC3E}">
        <p14:creationId xmlns:p14="http://schemas.microsoft.com/office/powerpoint/2010/main" val="827294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9C27FF75-D36A-47BC-9FC9-45B8B21D85F8}"/>
              </a:ext>
            </a:extLst>
          </p:cNvPr>
          <p:cNvGraphicFramePr>
            <a:graphicFrameLocks noGrp="1"/>
          </p:cNvGraphicFramePr>
          <p:nvPr>
            <p:ph idx="1"/>
            <p:extLst>
              <p:ext uri="{D42A27DB-BD31-4B8C-83A1-F6EECF244321}">
                <p14:modId xmlns:p14="http://schemas.microsoft.com/office/powerpoint/2010/main" val="2592341018"/>
              </p:ext>
            </p:extLst>
          </p:nvPr>
        </p:nvGraphicFramePr>
        <p:xfrm>
          <a:off x="458522" y="1397450"/>
          <a:ext cx="8228278" cy="3196122"/>
        </p:xfrm>
        <a:graphic>
          <a:graphicData uri="http://schemas.openxmlformats.org/drawingml/2006/table">
            <a:tbl>
              <a:tblPr/>
              <a:tblGrid>
                <a:gridCol w="916929">
                  <a:extLst>
                    <a:ext uri="{9D8B030D-6E8A-4147-A177-3AD203B41FA5}">
                      <a16:colId xmlns:a16="http://schemas.microsoft.com/office/drawing/2014/main" val="4091439855"/>
                    </a:ext>
                  </a:extLst>
                </a:gridCol>
                <a:gridCol w="840285">
                  <a:extLst>
                    <a:ext uri="{9D8B030D-6E8A-4147-A177-3AD203B41FA5}">
                      <a16:colId xmlns:a16="http://schemas.microsoft.com/office/drawing/2014/main" val="2924749530"/>
                    </a:ext>
                  </a:extLst>
                </a:gridCol>
                <a:gridCol w="554415">
                  <a:extLst>
                    <a:ext uri="{9D8B030D-6E8A-4147-A177-3AD203B41FA5}">
                      <a16:colId xmlns:a16="http://schemas.microsoft.com/office/drawing/2014/main" val="1163203234"/>
                    </a:ext>
                  </a:extLst>
                </a:gridCol>
                <a:gridCol w="877824">
                  <a:extLst>
                    <a:ext uri="{9D8B030D-6E8A-4147-A177-3AD203B41FA5}">
                      <a16:colId xmlns:a16="http://schemas.microsoft.com/office/drawing/2014/main" val="1738577755"/>
                    </a:ext>
                  </a:extLst>
                </a:gridCol>
                <a:gridCol w="788309">
                  <a:extLst>
                    <a:ext uri="{9D8B030D-6E8A-4147-A177-3AD203B41FA5}">
                      <a16:colId xmlns:a16="http://schemas.microsoft.com/office/drawing/2014/main" val="1210464124"/>
                    </a:ext>
                  </a:extLst>
                </a:gridCol>
                <a:gridCol w="554415">
                  <a:extLst>
                    <a:ext uri="{9D8B030D-6E8A-4147-A177-3AD203B41FA5}">
                      <a16:colId xmlns:a16="http://schemas.microsoft.com/office/drawing/2014/main" val="1966513654"/>
                    </a:ext>
                  </a:extLst>
                </a:gridCol>
                <a:gridCol w="912475">
                  <a:extLst>
                    <a:ext uri="{9D8B030D-6E8A-4147-A177-3AD203B41FA5}">
                      <a16:colId xmlns:a16="http://schemas.microsoft.com/office/drawing/2014/main" val="2718191422"/>
                    </a:ext>
                  </a:extLst>
                </a:gridCol>
                <a:gridCol w="854677">
                  <a:extLst>
                    <a:ext uri="{9D8B030D-6E8A-4147-A177-3AD203B41FA5}">
                      <a16:colId xmlns:a16="http://schemas.microsoft.com/office/drawing/2014/main" val="4213047357"/>
                    </a:ext>
                  </a:extLst>
                </a:gridCol>
                <a:gridCol w="346556">
                  <a:extLst>
                    <a:ext uri="{9D8B030D-6E8A-4147-A177-3AD203B41FA5}">
                      <a16:colId xmlns:a16="http://schemas.microsoft.com/office/drawing/2014/main" val="3649973824"/>
                    </a:ext>
                  </a:extLst>
                </a:gridCol>
                <a:gridCol w="854724">
                  <a:extLst>
                    <a:ext uri="{9D8B030D-6E8A-4147-A177-3AD203B41FA5}">
                      <a16:colId xmlns:a16="http://schemas.microsoft.com/office/drawing/2014/main" val="1959106255"/>
                    </a:ext>
                  </a:extLst>
                </a:gridCol>
                <a:gridCol w="727669">
                  <a:extLst>
                    <a:ext uri="{9D8B030D-6E8A-4147-A177-3AD203B41FA5}">
                      <a16:colId xmlns:a16="http://schemas.microsoft.com/office/drawing/2014/main" val="3313066373"/>
                    </a:ext>
                  </a:extLst>
                </a:gridCol>
              </a:tblGrid>
              <a:tr h="285670">
                <a:tc gridSpan="2">
                  <a:txBody>
                    <a:bodyPr/>
                    <a:lstStyle/>
                    <a:p>
                      <a:pPr algn="l" fontAlgn="b"/>
                      <a:r>
                        <a:rPr lang="de-CH" sz="900" b="1" i="0" u="none" strike="noStrike" dirty="0">
                          <a:solidFill>
                            <a:srgbClr val="000000"/>
                          </a:solidFill>
                          <a:effectLst/>
                          <a:latin typeface="Arial" panose="020B0604020202020204" pitchFamily="34" charset="0"/>
                        </a:rPr>
                        <a:t>SENIOR - Short/Long-term debt</a:t>
                      </a:r>
                    </a:p>
                  </a:txBody>
                  <a:tcPr marL="8657" marR="8657" marT="8657" marB="0" anchor="b">
                    <a:lnL>
                      <a:noFill/>
                    </a:lnL>
                    <a:lnR>
                      <a:noFill/>
                    </a:lnR>
                    <a:lnT>
                      <a:noFill/>
                    </a:lnT>
                    <a:lnB>
                      <a:noFill/>
                    </a:lnB>
                    <a:solidFill>
                      <a:srgbClr val="A9D08E"/>
                    </a:solidFill>
                  </a:tcPr>
                </a:tc>
                <a:tc hMerge="1">
                  <a:txBody>
                    <a:bodyPr/>
                    <a:lstStyle/>
                    <a:p>
                      <a:endParaRPr lang="en-GB"/>
                    </a:p>
                  </a:txBody>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B</a:t>
                      </a:r>
                    </a:p>
                  </a:txBody>
                  <a:tcPr marL="8657" marR="8657" marT="8657" marB="0" anchor="b">
                    <a:lnL w="6350" cap="flat" cmpd="sng" algn="ctr">
                      <a:solidFill>
                        <a:srgbClr val="000000"/>
                      </a:solidFill>
                      <a:prstDash val="solid"/>
                      <a:round/>
                      <a:headEnd type="none" w="med" len="med"/>
                      <a:tailEnd type="none" w="med" len="med"/>
                    </a:lnL>
                    <a:lnR>
                      <a:noFill/>
                    </a:lnR>
                    <a:lnT>
                      <a:noFill/>
                    </a:lnT>
                    <a:lnB>
                      <a:noFill/>
                    </a:lnB>
                    <a:solidFill>
                      <a:srgbClr val="BDD7EE"/>
                    </a:solidFill>
                  </a:tcPr>
                </a:tc>
                <a:tc>
                  <a:txBody>
                    <a:bodyPr/>
                    <a:lstStyle/>
                    <a:p>
                      <a:pPr algn="l" fontAlgn="b"/>
                      <a:r>
                        <a:rPr lang="de-CH" sz="900" b="1" i="0" u="none" strike="noStrike" dirty="0">
                          <a:solidFill>
                            <a:srgbClr val="000000"/>
                          </a:solidFill>
                          <a:effectLst/>
                          <a:latin typeface="Arial" panose="020B0604020202020204" pitchFamily="34" charset="0"/>
                        </a:rPr>
                        <a:t>MEZZANINE</a:t>
                      </a:r>
                    </a:p>
                  </a:txBody>
                  <a:tcPr marL="8657" marR="8657" marT="8657" marB="0" anchor="b">
                    <a:lnL>
                      <a:noFill/>
                    </a:lnL>
                    <a:lnR>
                      <a:noFill/>
                    </a:lnR>
                    <a:lnT>
                      <a:noFill/>
                    </a:lnT>
                    <a:lnB>
                      <a:noFill/>
                    </a:lnB>
                    <a:solidFill>
                      <a:srgbClr val="BDD7EE"/>
                    </a:solidFill>
                  </a:tcPr>
                </a:tc>
                <a:tc>
                  <a:txBody>
                    <a:bodyPr/>
                    <a:lstStyle/>
                    <a:p>
                      <a:pPr algn="l" fontAlgn="b"/>
                      <a:endParaRPr lang="de-CH" sz="1000" b="1" i="0" u="none" strike="noStrike" dirty="0">
                        <a:solidFill>
                          <a:srgbClr val="000000"/>
                        </a:solidFill>
                        <a:effectLst/>
                        <a:latin typeface="Calibri" panose="020F0502020204030204" pitchFamily="34" charset="0"/>
                      </a:endParaRPr>
                    </a:p>
                  </a:txBody>
                  <a:tcPr marL="8657" marR="8657" marT="8657"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C</a:t>
                      </a:r>
                    </a:p>
                  </a:txBody>
                  <a:tcPr marL="8657" marR="8657" marT="8657" marB="0" anchor="b">
                    <a:lnL w="6350" cap="flat" cmpd="sng" algn="ctr">
                      <a:solidFill>
                        <a:srgbClr val="000000"/>
                      </a:solidFill>
                      <a:prstDash val="solid"/>
                      <a:round/>
                      <a:headEnd type="none" w="med" len="med"/>
                      <a:tailEnd type="none" w="med" len="med"/>
                    </a:lnL>
                    <a:lnR>
                      <a:noFill/>
                    </a:lnR>
                    <a:lnT>
                      <a:noFill/>
                    </a:lnT>
                    <a:lnB>
                      <a:noFill/>
                    </a:lnB>
                    <a:solidFill>
                      <a:srgbClr val="2F75B5"/>
                    </a:solidFill>
                  </a:tcPr>
                </a:tc>
                <a:tc>
                  <a:txBody>
                    <a:bodyPr/>
                    <a:lstStyle/>
                    <a:p>
                      <a:pPr algn="l" fontAlgn="b"/>
                      <a:r>
                        <a:rPr lang="de-CH" sz="900" b="1" i="0" u="none" strike="noStrike" dirty="0">
                          <a:solidFill>
                            <a:srgbClr val="000000"/>
                          </a:solidFill>
                          <a:effectLst/>
                          <a:latin typeface="Arial" panose="020B0604020202020204" pitchFamily="34" charset="0"/>
                        </a:rPr>
                        <a:t>MEZZANINE</a:t>
                      </a:r>
                    </a:p>
                  </a:txBody>
                  <a:tcPr marL="8657" marR="8657" marT="8657" marB="0" anchor="b">
                    <a:lnL>
                      <a:noFill/>
                    </a:lnL>
                    <a:lnR>
                      <a:noFill/>
                    </a:lnR>
                    <a:lnT>
                      <a:noFill/>
                    </a:lnT>
                    <a:lnB>
                      <a:noFill/>
                    </a:lnB>
                    <a:solidFill>
                      <a:srgbClr val="2F75B5"/>
                    </a:solidFill>
                  </a:tcPr>
                </a:tc>
                <a:tc>
                  <a:txBody>
                    <a:bodyPr/>
                    <a:lstStyle/>
                    <a:p>
                      <a:pPr algn="l" fontAlgn="b"/>
                      <a:endParaRPr lang="de-CH" sz="1000" b="1" i="0" u="none" strike="noStrike" dirty="0">
                        <a:solidFill>
                          <a:srgbClr val="000000"/>
                        </a:solidFill>
                        <a:effectLst/>
                        <a:latin typeface="Calibri" panose="020F0502020204030204" pitchFamily="34" charset="0"/>
                      </a:endParaRPr>
                    </a:p>
                  </a:txBody>
                  <a:tcPr marL="8657" marR="8657" marT="8657"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SUBORD</a:t>
                      </a:r>
                    </a:p>
                  </a:txBody>
                  <a:tcPr marL="8657" marR="8657" marT="8657" marB="0" anchor="b">
                    <a:lnL w="6350" cap="flat" cmpd="sng" algn="ctr">
                      <a:solidFill>
                        <a:srgbClr val="000000"/>
                      </a:solidFill>
                      <a:prstDash val="solid"/>
                      <a:round/>
                      <a:headEnd type="none" w="med" len="med"/>
                      <a:tailEnd type="none" w="med" len="med"/>
                    </a:lnL>
                    <a:lnR>
                      <a:noFill/>
                    </a:lnR>
                    <a:lnT>
                      <a:noFill/>
                    </a:lnT>
                    <a:lnB>
                      <a:noFill/>
                    </a:lnB>
                    <a:solidFill>
                      <a:srgbClr val="FFC000"/>
                    </a:solidFill>
                  </a:tcPr>
                </a:tc>
                <a:tc>
                  <a:txBody>
                    <a:bodyPr/>
                    <a:lstStyle/>
                    <a:p>
                      <a:pPr algn="l" fontAlgn="b"/>
                      <a:r>
                        <a:rPr lang="de-CH" sz="900" b="1" i="0" u="none" strike="noStrike" dirty="0">
                          <a:solidFill>
                            <a:srgbClr val="000000"/>
                          </a:solidFill>
                          <a:effectLst/>
                          <a:latin typeface="Arial" panose="020B0604020202020204" pitchFamily="34" charset="0"/>
                        </a:rPr>
                        <a:t>JUNIOR </a:t>
                      </a:r>
                    </a:p>
                  </a:txBody>
                  <a:tcPr marL="8657" marR="8657" marT="8657" marB="0" anchor="b">
                    <a:lnL>
                      <a:noFill/>
                    </a:lnL>
                    <a:lnR>
                      <a:noFill/>
                    </a:lnR>
                    <a:lnT>
                      <a:noFill/>
                    </a:lnT>
                    <a:lnB>
                      <a:noFill/>
                    </a:lnB>
                    <a:solidFill>
                      <a:srgbClr val="FFC000"/>
                    </a:solidFill>
                  </a:tcPr>
                </a:tc>
                <a:extLst>
                  <a:ext uri="{0D108BD9-81ED-4DB2-BD59-A6C34878D82A}">
                    <a16:rowId xmlns:a16="http://schemas.microsoft.com/office/drawing/2014/main" val="3403265842"/>
                  </a:ext>
                </a:extLst>
              </a:tr>
              <a:tr h="173133">
                <a:tc>
                  <a:txBody>
                    <a:bodyPr/>
                    <a:lstStyle/>
                    <a:p>
                      <a:pPr algn="l" fontAlgn="b"/>
                      <a:r>
                        <a:rPr lang="de-CH" sz="1000" b="0" i="0" u="none" strike="noStrike" dirty="0">
                          <a:solidFill>
                            <a:srgbClr val="000000"/>
                          </a:solidFill>
                          <a:effectLst/>
                          <a:latin typeface="Calibri" panose="020F0502020204030204" pitchFamily="34" charset="0"/>
                        </a:rPr>
                        <a:t>p</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0.5</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p</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0.5</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p</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0.5</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p</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0.5</a:t>
                      </a:r>
                    </a:p>
                  </a:txBody>
                  <a:tcPr marL="8657" marR="8657" marT="8657" marB="0" anchor="b">
                    <a:lnL>
                      <a:noFill/>
                    </a:lnL>
                    <a:lnR>
                      <a:noFill/>
                    </a:lnR>
                    <a:lnT>
                      <a:noFill/>
                    </a:lnT>
                    <a:lnB>
                      <a:noFill/>
                    </a:lnB>
                  </a:tcPr>
                </a:tc>
                <a:extLst>
                  <a:ext uri="{0D108BD9-81ED-4DB2-BD59-A6C34878D82A}">
                    <a16:rowId xmlns:a16="http://schemas.microsoft.com/office/drawing/2014/main" val="2318169046"/>
                  </a:ext>
                </a:extLst>
              </a:tr>
              <a:tr h="173133">
                <a:tc>
                  <a:txBody>
                    <a:bodyPr/>
                    <a:lstStyle/>
                    <a:p>
                      <a:pPr algn="l" fontAlgn="b"/>
                      <a:r>
                        <a:rPr lang="de-CH" sz="1000" b="0" i="0" u="none" strike="noStrike" dirty="0">
                          <a:solidFill>
                            <a:srgbClr val="000000"/>
                          </a:solidFill>
                          <a:effectLst/>
                          <a:latin typeface="Calibri" panose="020F0502020204030204" pitchFamily="34" charset="0"/>
                        </a:rPr>
                        <a:t>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23.99%</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16.70%</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9.41%</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0.17%</a:t>
                      </a:r>
                    </a:p>
                  </a:txBody>
                  <a:tcPr marL="8657" marR="8657" marT="8657" marB="0" anchor="b">
                    <a:lnL>
                      <a:noFill/>
                    </a:lnL>
                    <a:lnR>
                      <a:noFill/>
                    </a:lnR>
                    <a:lnT>
                      <a:noFill/>
                    </a:lnT>
                    <a:lnB>
                      <a:noFill/>
                    </a:lnB>
                  </a:tcPr>
                </a:tc>
                <a:extLst>
                  <a:ext uri="{0D108BD9-81ED-4DB2-BD59-A6C34878D82A}">
                    <a16:rowId xmlns:a16="http://schemas.microsoft.com/office/drawing/2014/main" val="2945629145"/>
                  </a:ext>
                </a:extLst>
              </a:tr>
              <a:tr h="173133">
                <a:tc>
                  <a:txBody>
                    <a:bodyPr/>
                    <a:lstStyle/>
                    <a:p>
                      <a:pPr algn="l" fontAlgn="b"/>
                      <a:r>
                        <a:rPr lang="de-CH" sz="1000" b="0" i="0" u="none" strike="noStrike" dirty="0">
                          <a:solidFill>
                            <a:srgbClr val="000000"/>
                          </a:solidFill>
                          <a:effectLst/>
                          <a:latin typeface="Calibri" panose="020F0502020204030204" pitchFamily="34" charset="0"/>
                        </a:rPr>
                        <a:t>D</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100.00%</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D</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23.99%</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D</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16.70%</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D</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9.41%</a:t>
                      </a:r>
                    </a:p>
                  </a:txBody>
                  <a:tcPr marL="8657" marR="8657" marT="8657" marB="0" anchor="b">
                    <a:lnL>
                      <a:noFill/>
                    </a:lnL>
                    <a:lnR>
                      <a:noFill/>
                    </a:lnR>
                    <a:lnT>
                      <a:noFill/>
                    </a:lnT>
                    <a:lnB>
                      <a:noFill/>
                    </a:lnB>
                  </a:tcPr>
                </a:tc>
                <a:extLst>
                  <a:ext uri="{0D108BD9-81ED-4DB2-BD59-A6C34878D82A}">
                    <a16:rowId xmlns:a16="http://schemas.microsoft.com/office/drawing/2014/main" val="3568659980"/>
                  </a:ext>
                </a:extLst>
              </a:tr>
              <a:tr h="173133">
                <a:tc>
                  <a:txBody>
                    <a:bodyPr/>
                    <a:lstStyle/>
                    <a:p>
                      <a:pPr algn="l" fontAlgn="b"/>
                      <a:r>
                        <a:rPr lang="de-CH" sz="1000" b="0" i="0" u="none" strike="noStrike" dirty="0">
                          <a:solidFill>
                            <a:srgbClr val="000000"/>
                          </a:solidFill>
                          <a:effectLst/>
                          <a:latin typeface="Calibri" panose="020F0502020204030204" pitchFamily="34" charset="0"/>
                        </a:rPr>
                        <a:t>W</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5%</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W</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5%</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W</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5%</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W</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5%</a:t>
                      </a:r>
                    </a:p>
                  </a:txBody>
                  <a:tcPr marL="8657" marR="8657" marT="8657" marB="0" anchor="b">
                    <a:lnL>
                      <a:noFill/>
                    </a:lnL>
                    <a:lnR>
                      <a:noFill/>
                    </a:lnR>
                    <a:lnT>
                      <a:noFill/>
                    </a:lnT>
                    <a:lnB>
                      <a:noFill/>
                    </a:lnB>
                  </a:tcPr>
                </a:tc>
                <a:extLst>
                  <a:ext uri="{0D108BD9-81ED-4DB2-BD59-A6C34878D82A}">
                    <a16:rowId xmlns:a16="http://schemas.microsoft.com/office/drawing/2014/main" val="1975920655"/>
                  </a:ext>
                </a:extLst>
              </a:tr>
              <a:tr h="173133">
                <a:tc>
                  <a:txBody>
                    <a:bodyPr/>
                    <a:lstStyle/>
                    <a:p>
                      <a:pPr algn="l" fontAlgn="b"/>
                      <a:r>
                        <a:rPr lang="de-CH" sz="1000" b="0" i="0" u="none" strike="noStrike" dirty="0">
                          <a:solidFill>
                            <a:srgbClr val="000000"/>
                          </a:solidFill>
                          <a:effectLst/>
                          <a:latin typeface="Calibri" panose="020F0502020204030204" pitchFamily="34" charset="0"/>
                        </a:rPr>
                        <a:t>Ksa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0.082</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Ksa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0.082</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Ksa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0.082</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Ksa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0.082</a:t>
                      </a:r>
                    </a:p>
                  </a:txBody>
                  <a:tcPr marL="8657" marR="8657" marT="8657" marB="0" anchor="b">
                    <a:lnL>
                      <a:noFill/>
                    </a:lnL>
                    <a:lnR>
                      <a:noFill/>
                    </a:lnR>
                    <a:lnT>
                      <a:noFill/>
                    </a:lnT>
                    <a:lnB>
                      <a:noFill/>
                    </a:lnB>
                  </a:tcPr>
                </a:tc>
                <a:extLst>
                  <a:ext uri="{0D108BD9-81ED-4DB2-BD59-A6C34878D82A}">
                    <a16:rowId xmlns:a16="http://schemas.microsoft.com/office/drawing/2014/main" val="742933346"/>
                  </a:ext>
                </a:extLst>
              </a:tr>
              <a:tr h="173133">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extLst>
                  <a:ext uri="{0D108BD9-81ED-4DB2-BD59-A6C34878D82A}">
                    <a16:rowId xmlns:a16="http://schemas.microsoft.com/office/drawing/2014/main" val="3505025464"/>
                  </a:ext>
                </a:extLst>
              </a:tr>
              <a:tr h="173133">
                <a:tc>
                  <a:txBody>
                    <a:bodyPr/>
                    <a:lstStyle/>
                    <a:p>
                      <a:pPr algn="l" fontAlgn="b"/>
                      <a:r>
                        <a:rPr lang="de-CH" sz="1000" b="0" i="0" u="none" strike="noStrike" dirty="0">
                          <a:solidFill>
                            <a:srgbClr val="000000"/>
                          </a:solidFill>
                          <a:effectLst/>
                          <a:latin typeface="Calibri" panose="020F0502020204030204" pitchFamily="34" charset="0"/>
                        </a:rPr>
                        <a:t>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-19.43634597</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-19.43634597</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-19.436346</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-19.436346</a:t>
                      </a:r>
                    </a:p>
                  </a:txBody>
                  <a:tcPr marL="8657" marR="8657" marT="8657" marB="0" anchor="b">
                    <a:lnL>
                      <a:noFill/>
                    </a:lnL>
                    <a:lnR>
                      <a:noFill/>
                    </a:lnR>
                    <a:lnT>
                      <a:noFill/>
                    </a:lnT>
                    <a:lnB>
                      <a:noFill/>
                    </a:lnB>
                  </a:tcPr>
                </a:tc>
                <a:extLst>
                  <a:ext uri="{0D108BD9-81ED-4DB2-BD59-A6C34878D82A}">
                    <a16:rowId xmlns:a16="http://schemas.microsoft.com/office/drawing/2014/main" val="2867047938"/>
                  </a:ext>
                </a:extLst>
              </a:tr>
              <a:tr h="173133">
                <a:tc>
                  <a:txBody>
                    <a:bodyPr/>
                    <a:lstStyle/>
                    <a:p>
                      <a:pPr algn="l" fontAlgn="b"/>
                      <a:r>
                        <a:rPr lang="de-CH" sz="1000" b="0" i="0" u="none" strike="noStrike" dirty="0">
                          <a:solidFill>
                            <a:srgbClr val="000000"/>
                          </a:solidFill>
                          <a:effectLst/>
                          <a:latin typeface="Calibri" panose="020F0502020204030204" pitchFamily="34" charset="0"/>
                        </a:rPr>
                        <a:t>u</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0.8971</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u</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0.13700</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u</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0.064094</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u</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-0.008814</a:t>
                      </a:r>
                    </a:p>
                  </a:txBody>
                  <a:tcPr marL="8657" marR="8657" marT="8657" marB="0" anchor="b">
                    <a:lnL>
                      <a:noFill/>
                    </a:lnL>
                    <a:lnR>
                      <a:noFill/>
                    </a:lnR>
                    <a:lnT>
                      <a:noFill/>
                    </a:lnT>
                    <a:lnB>
                      <a:noFill/>
                    </a:lnB>
                  </a:tcPr>
                </a:tc>
                <a:extLst>
                  <a:ext uri="{0D108BD9-81ED-4DB2-BD59-A6C34878D82A}">
                    <a16:rowId xmlns:a16="http://schemas.microsoft.com/office/drawing/2014/main" val="3040053607"/>
                  </a:ext>
                </a:extLst>
              </a:tr>
              <a:tr h="173133">
                <a:tc>
                  <a:txBody>
                    <a:bodyPr/>
                    <a:lstStyle/>
                    <a:p>
                      <a:pPr algn="l" fontAlgn="b"/>
                      <a:r>
                        <a:rPr lang="de-CH" sz="1000" b="0" i="0" u="none" strike="noStrike" dirty="0">
                          <a:solidFill>
                            <a:srgbClr val="000000"/>
                          </a:solidFill>
                          <a:effectLst/>
                          <a:latin typeface="Calibri" panose="020F0502020204030204" pitchFamily="34" charset="0"/>
                        </a:rPr>
                        <a:t>I</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0.137002</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I</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0.064094</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I</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0.000000</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I</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0.000000</a:t>
                      </a:r>
                    </a:p>
                  </a:txBody>
                  <a:tcPr marL="8657" marR="8657" marT="8657" marB="0" anchor="b">
                    <a:lnL>
                      <a:noFill/>
                    </a:lnL>
                    <a:lnR>
                      <a:noFill/>
                    </a:lnR>
                    <a:lnT>
                      <a:noFill/>
                    </a:lnT>
                    <a:lnB>
                      <a:noFill/>
                    </a:lnB>
                  </a:tcPr>
                </a:tc>
                <a:extLst>
                  <a:ext uri="{0D108BD9-81ED-4DB2-BD59-A6C34878D82A}">
                    <a16:rowId xmlns:a16="http://schemas.microsoft.com/office/drawing/2014/main" val="1292887867"/>
                  </a:ext>
                </a:extLst>
              </a:tr>
              <a:tr h="173133">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extLst>
                  <a:ext uri="{0D108BD9-81ED-4DB2-BD59-A6C34878D82A}">
                    <a16:rowId xmlns:a16="http://schemas.microsoft.com/office/drawing/2014/main" val="707613337"/>
                  </a:ext>
                </a:extLst>
              </a:tr>
              <a:tr h="173133">
                <a:tc>
                  <a:txBody>
                    <a:bodyPr/>
                    <a:lstStyle/>
                    <a:p>
                      <a:pPr algn="l" fontAlgn="b"/>
                      <a:r>
                        <a:rPr lang="de-CH" sz="1000" b="0" i="0" u="none" strike="noStrike" dirty="0">
                          <a:solidFill>
                            <a:srgbClr val="000000"/>
                          </a:solidFill>
                          <a:effectLst/>
                          <a:latin typeface="Calibri" panose="020F0502020204030204" pitchFamily="34" charset="0"/>
                        </a:rPr>
                        <a:t>KA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0.1029</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KA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0.1029</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KA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0.1029</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KA</a:t>
                      </a:r>
                    </a:p>
                  </a:txBody>
                  <a:tcPr marL="8657" marR="8657" marT="8657" marB="0" anchor="b">
                    <a:lnL>
                      <a:noFill/>
                    </a:lnL>
                    <a:lnR>
                      <a:noFill/>
                    </a:lnR>
                    <a:lnT>
                      <a:noFill/>
                    </a:lnT>
                    <a:lnB>
                      <a:noFill/>
                    </a:lnB>
                  </a:tcPr>
                </a:tc>
                <a:tc>
                  <a:txBody>
                    <a:bodyPr/>
                    <a:lstStyle/>
                    <a:p>
                      <a:pPr algn="r" fontAlgn="b"/>
                      <a:r>
                        <a:rPr lang="de-CH" sz="1000" b="0" i="0" u="none" strike="noStrike" dirty="0">
                          <a:solidFill>
                            <a:srgbClr val="000000"/>
                          </a:solidFill>
                          <a:effectLst/>
                          <a:latin typeface="Calibri" panose="020F0502020204030204" pitchFamily="34" charset="0"/>
                        </a:rPr>
                        <a:t>0.1029</a:t>
                      </a:r>
                    </a:p>
                  </a:txBody>
                  <a:tcPr marL="8657" marR="8657" marT="8657" marB="0" anchor="b">
                    <a:lnL>
                      <a:noFill/>
                    </a:lnL>
                    <a:lnR>
                      <a:noFill/>
                    </a:lnR>
                    <a:lnT>
                      <a:noFill/>
                    </a:lnT>
                    <a:lnB>
                      <a:noFill/>
                    </a:lnB>
                  </a:tcPr>
                </a:tc>
                <a:extLst>
                  <a:ext uri="{0D108BD9-81ED-4DB2-BD59-A6C34878D82A}">
                    <a16:rowId xmlns:a16="http://schemas.microsoft.com/office/drawing/2014/main" val="1136288451"/>
                  </a:ext>
                </a:extLst>
              </a:tr>
              <a:tr h="173133">
                <a:tc>
                  <a:txBody>
                    <a:bodyPr/>
                    <a:lstStyle/>
                    <a:p>
                      <a:pPr algn="l" fontAlgn="b"/>
                      <a:r>
                        <a:rPr lang="de-CH" sz="1000" b="1" i="0" u="none" strike="noStrike" dirty="0">
                          <a:solidFill>
                            <a:srgbClr val="000000"/>
                          </a:solidFill>
                          <a:effectLst/>
                          <a:latin typeface="Calibri" panose="020F0502020204030204" pitchFamily="34" charset="0"/>
                        </a:rPr>
                        <a:t>KSSFA(KA)</a:t>
                      </a:r>
                    </a:p>
                  </a:txBody>
                  <a:tcPr marL="8657" marR="8657" marT="8657" marB="0" anchor="b">
                    <a:lnL>
                      <a:noFill/>
                    </a:lnL>
                    <a:lnR>
                      <a:noFill/>
                    </a:lnR>
                    <a:lnT>
                      <a:noFill/>
                    </a:lnT>
                    <a:lnB>
                      <a:noFill/>
                    </a:lnB>
                  </a:tcPr>
                </a:tc>
                <a:tc>
                  <a:txBody>
                    <a:bodyPr/>
                    <a:lstStyle/>
                    <a:p>
                      <a:pPr algn="r" fontAlgn="b"/>
                      <a:r>
                        <a:rPr lang="de-CH" sz="1000" b="1" i="0" u="none" strike="noStrike" dirty="0">
                          <a:solidFill>
                            <a:srgbClr val="000000"/>
                          </a:solidFill>
                          <a:effectLst/>
                          <a:latin typeface="Calibri" panose="020F0502020204030204" pitchFamily="34" charset="0"/>
                        </a:rPr>
                        <a:t>0.47%</a:t>
                      </a:r>
                    </a:p>
                  </a:txBody>
                  <a:tcPr marL="8657" marR="8657" marT="8657" marB="0" anchor="b">
                    <a:lnL>
                      <a:noFill/>
                    </a:lnL>
                    <a:lnR>
                      <a:noFill/>
                    </a:lnR>
                    <a:lnT>
                      <a:noFill/>
                    </a:lnT>
                    <a:lnB>
                      <a:noFill/>
                    </a:lnB>
                  </a:tcPr>
                </a:tc>
                <a:tc>
                  <a:txBody>
                    <a:bodyPr/>
                    <a:lstStyle/>
                    <a:p>
                      <a:pPr algn="l" fontAlgn="b"/>
                      <a:endParaRPr lang="de-CH" sz="1000" b="1"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KSSFA(KA)</a:t>
                      </a:r>
                    </a:p>
                  </a:txBody>
                  <a:tcPr marL="8657" marR="8657" marT="8657" marB="0" anchor="b">
                    <a:lnL>
                      <a:noFill/>
                    </a:lnL>
                    <a:lnR>
                      <a:noFill/>
                    </a:lnR>
                    <a:lnT>
                      <a:noFill/>
                    </a:lnT>
                    <a:lnB>
                      <a:noFill/>
                    </a:lnB>
                  </a:tcPr>
                </a:tc>
                <a:tc>
                  <a:txBody>
                    <a:bodyPr/>
                    <a:lstStyle/>
                    <a:p>
                      <a:pPr algn="r" fontAlgn="b"/>
                      <a:r>
                        <a:rPr lang="de-CH" sz="1000" b="1" i="0" u="none" strike="noStrike" dirty="0">
                          <a:solidFill>
                            <a:srgbClr val="000000"/>
                          </a:solidFill>
                          <a:effectLst/>
                          <a:latin typeface="Calibri" panose="020F0502020204030204" pitchFamily="34" charset="0"/>
                        </a:rPr>
                        <a:t>15.38%</a:t>
                      </a:r>
                    </a:p>
                  </a:txBody>
                  <a:tcPr marL="8657" marR="8657" marT="8657" marB="0" anchor="b">
                    <a:lnL>
                      <a:noFill/>
                    </a:lnL>
                    <a:lnR>
                      <a:noFill/>
                    </a:lnR>
                    <a:lnT>
                      <a:noFill/>
                    </a:lnT>
                    <a:lnB>
                      <a:noFill/>
                    </a:lnB>
                  </a:tcPr>
                </a:tc>
                <a:tc>
                  <a:txBody>
                    <a:bodyPr/>
                    <a:lstStyle/>
                    <a:p>
                      <a:pPr algn="l" fontAlgn="b"/>
                      <a:endParaRPr lang="de-CH" sz="1000" b="1"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KSSFA(KA)</a:t>
                      </a:r>
                    </a:p>
                  </a:txBody>
                  <a:tcPr marL="8657" marR="8657" marT="8657" marB="0" anchor="b">
                    <a:lnL>
                      <a:noFill/>
                    </a:lnL>
                    <a:lnR>
                      <a:noFill/>
                    </a:lnR>
                    <a:lnT>
                      <a:noFill/>
                    </a:lnT>
                    <a:lnB>
                      <a:noFill/>
                    </a:lnB>
                  </a:tcPr>
                </a:tc>
                <a:tc>
                  <a:txBody>
                    <a:bodyPr/>
                    <a:lstStyle/>
                    <a:p>
                      <a:pPr algn="r" fontAlgn="b"/>
                      <a:r>
                        <a:rPr lang="de-CH" sz="1000" b="1" i="0" u="none" strike="noStrike" dirty="0">
                          <a:solidFill>
                            <a:srgbClr val="000000"/>
                          </a:solidFill>
                          <a:effectLst/>
                          <a:latin typeface="Calibri" panose="020F0502020204030204" pitchFamily="34" charset="0"/>
                        </a:rPr>
                        <a:t>57.18%</a:t>
                      </a:r>
                    </a:p>
                  </a:txBody>
                  <a:tcPr marL="8657" marR="8657" marT="8657" marB="0" anchor="b">
                    <a:lnL>
                      <a:noFill/>
                    </a:lnL>
                    <a:lnR>
                      <a:noFill/>
                    </a:lnR>
                    <a:lnT>
                      <a:noFill/>
                    </a:lnT>
                    <a:lnB>
                      <a:noFill/>
                    </a:lnB>
                  </a:tcPr>
                </a:tc>
                <a:tc>
                  <a:txBody>
                    <a:bodyPr/>
                    <a:lstStyle/>
                    <a:p>
                      <a:pPr algn="l" fontAlgn="b"/>
                      <a:endParaRPr lang="de-CH" sz="1000" b="1"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KSSFA(KA)</a:t>
                      </a:r>
                    </a:p>
                  </a:txBody>
                  <a:tcPr marL="8657" marR="8657" marT="8657" marB="0" anchor="b">
                    <a:lnL>
                      <a:noFill/>
                    </a:lnL>
                    <a:lnR>
                      <a:noFill/>
                    </a:lnR>
                    <a:lnT>
                      <a:noFill/>
                    </a:lnT>
                    <a:lnB>
                      <a:noFill/>
                    </a:lnB>
                  </a:tcPr>
                </a:tc>
                <a:tc>
                  <a:txBody>
                    <a:bodyPr/>
                    <a:lstStyle/>
                    <a:p>
                      <a:pPr algn="r" fontAlgn="b"/>
                      <a:r>
                        <a:rPr lang="de-CH" sz="1000" b="1" i="0" u="none" strike="noStrike" dirty="0">
                          <a:solidFill>
                            <a:srgbClr val="000000"/>
                          </a:solidFill>
                          <a:effectLst/>
                          <a:latin typeface="Calibri" panose="020F0502020204030204" pitchFamily="34" charset="0"/>
                        </a:rPr>
                        <a:t>109%</a:t>
                      </a:r>
                    </a:p>
                  </a:txBody>
                  <a:tcPr marL="8657" marR="8657" marT="8657" marB="0" anchor="b">
                    <a:lnL>
                      <a:noFill/>
                    </a:lnL>
                    <a:lnR>
                      <a:noFill/>
                    </a:lnR>
                    <a:lnT>
                      <a:noFill/>
                    </a:lnT>
                    <a:lnB>
                      <a:noFill/>
                    </a:lnB>
                  </a:tcPr>
                </a:tc>
                <a:extLst>
                  <a:ext uri="{0D108BD9-81ED-4DB2-BD59-A6C34878D82A}">
                    <a16:rowId xmlns:a16="http://schemas.microsoft.com/office/drawing/2014/main" val="3769593680"/>
                  </a:ext>
                </a:extLst>
              </a:tr>
              <a:tr h="313371">
                <a:tc>
                  <a:txBody>
                    <a:bodyPr/>
                    <a:lstStyle/>
                    <a:p>
                      <a:pPr algn="l" fontAlgn="b"/>
                      <a:r>
                        <a:rPr lang="de-CH" sz="1000" b="1" i="0" u="none" strike="noStrike" dirty="0">
                          <a:solidFill>
                            <a:srgbClr val="000000"/>
                          </a:solidFill>
                          <a:effectLst/>
                          <a:latin typeface="Calibri" panose="020F0502020204030204" pitchFamily="34" charset="0"/>
                        </a:rPr>
                        <a:t>KSSFA(KA) in $</a:t>
                      </a:r>
                    </a:p>
                  </a:txBody>
                  <a:tcPr marL="8657" marR="8657" marT="8657" marB="0" anchor="b">
                    <a:lnL>
                      <a:noFill/>
                    </a:lnL>
                    <a:lnR>
                      <a:noFill/>
                    </a:lnR>
                    <a:lnT>
                      <a:noFill/>
                    </a:lnT>
                    <a:lnB>
                      <a:noFill/>
                    </a:lnB>
                  </a:tcPr>
                </a:tc>
                <a:tc>
                  <a:txBody>
                    <a:bodyPr/>
                    <a:lstStyle/>
                    <a:p>
                      <a:pPr algn="r" fontAlgn="b"/>
                      <a:r>
                        <a:rPr lang="de-CH" sz="1000" b="1" i="0" u="none" strike="noStrike" dirty="0">
                          <a:solidFill>
                            <a:srgbClr val="000000"/>
                          </a:solidFill>
                          <a:effectLst/>
                          <a:latin typeface="Calibri" panose="020F0502020204030204" pitchFamily="34" charset="0"/>
                        </a:rPr>
                        <a:t>47</a:t>
                      </a:r>
                    </a:p>
                  </a:txBody>
                  <a:tcPr marL="8657" marR="8657" marT="8657" marB="0" anchor="b">
                    <a:lnL>
                      <a:noFill/>
                    </a:lnL>
                    <a:lnR>
                      <a:noFill/>
                    </a:lnR>
                    <a:lnT>
                      <a:noFill/>
                    </a:lnT>
                    <a:lnB>
                      <a:noFill/>
                    </a:lnB>
                  </a:tcPr>
                </a:tc>
                <a:tc>
                  <a:txBody>
                    <a:bodyPr/>
                    <a:lstStyle/>
                    <a:p>
                      <a:pPr algn="l" fontAlgn="b"/>
                      <a:endParaRPr lang="de-CH" sz="1000" b="1"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KSSFA(KA) in $</a:t>
                      </a:r>
                    </a:p>
                  </a:txBody>
                  <a:tcPr marL="8657" marR="8657" marT="8657" marB="0" anchor="b">
                    <a:lnL>
                      <a:noFill/>
                    </a:lnL>
                    <a:lnR>
                      <a:noFill/>
                    </a:lnR>
                    <a:lnT>
                      <a:noFill/>
                    </a:lnT>
                    <a:lnB>
                      <a:noFill/>
                    </a:lnB>
                  </a:tcPr>
                </a:tc>
                <a:tc>
                  <a:txBody>
                    <a:bodyPr/>
                    <a:lstStyle/>
                    <a:p>
                      <a:pPr algn="r" fontAlgn="b"/>
                      <a:r>
                        <a:rPr lang="de-CH" sz="1000" b="1" i="0" u="none" strike="noStrike" dirty="0">
                          <a:solidFill>
                            <a:srgbClr val="000000"/>
                          </a:solidFill>
                          <a:effectLst/>
                          <a:latin typeface="Calibri" panose="020F0502020204030204" pitchFamily="34" charset="0"/>
                        </a:rPr>
                        <a:t>                 1'538</a:t>
                      </a:r>
                    </a:p>
                  </a:txBody>
                  <a:tcPr marL="8657" marR="8657" marT="8657" marB="0" anchor="b">
                    <a:lnL>
                      <a:noFill/>
                    </a:lnL>
                    <a:lnR>
                      <a:noFill/>
                    </a:lnR>
                    <a:lnT>
                      <a:noFill/>
                    </a:lnT>
                    <a:lnB>
                      <a:noFill/>
                    </a:lnB>
                  </a:tcPr>
                </a:tc>
                <a:tc>
                  <a:txBody>
                    <a:bodyPr/>
                    <a:lstStyle/>
                    <a:p>
                      <a:pPr algn="l" fontAlgn="b"/>
                      <a:endParaRPr lang="de-CH" sz="1000" b="1"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KSSFA(KA) in $</a:t>
                      </a:r>
                    </a:p>
                  </a:txBody>
                  <a:tcPr marL="8657" marR="8657" marT="8657" marB="0" anchor="b">
                    <a:lnL>
                      <a:noFill/>
                    </a:lnL>
                    <a:lnR>
                      <a:noFill/>
                    </a:lnR>
                    <a:lnT>
                      <a:noFill/>
                    </a:lnT>
                    <a:lnB>
                      <a:noFill/>
                    </a:lnB>
                  </a:tcPr>
                </a:tc>
                <a:tc>
                  <a:txBody>
                    <a:bodyPr/>
                    <a:lstStyle/>
                    <a:p>
                      <a:pPr algn="r" fontAlgn="b"/>
                      <a:r>
                        <a:rPr lang="de-CH" sz="1000" b="1" i="0" u="none" strike="noStrike" dirty="0">
                          <a:solidFill>
                            <a:srgbClr val="000000"/>
                          </a:solidFill>
                          <a:effectLst/>
                          <a:latin typeface="Calibri" panose="020F0502020204030204" pitchFamily="34" charset="0"/>
                        </a:rPr>
                        <a:t>           5'718 </a:t>
                      </a:r>
                    </a:p>
                  </a:txBody>
                  <a:tcPr marL="8657" marR="8657" marT="8657" marB="0" anchor="b">
                    <a:lnL>
                      <a:noFill/>
                    </a:lnL>
                    <a:lnR>
                      <a:noFill/>
                    </a:lnR>
                    <a:lnT>
                      <a:noFill/>
                    </a:lnT>
                    <a:lnB>
                      <a:noFill/>
                    </a:lnB>
                  </a:tcPr>
                </a:tc>
                <a:tc>
                  <a:txBody>
                    <a:bodyPr/>
                    <a:lstStyle/>
                    <a:p>
                      <a:pPr algn="l" fontAlgn="b"/>
                      <a:endParaRPr lang="de-CH" sz="1000" b="1"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KSSFA(KA) in $</a:t>
                      </a:r>
                    </a:p>
                  </a:txBody>
                  <a:tcPr marL="8657" marR="8657" marT="8657" marB="0" anchor="b">
                    <a:lnL>
                      <a:noFill/>
                    </a:lnL>
                    <a:lnR>
                      <a:noFill/>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            10'908 </a:t>
                      </a:r>
                    </a:p>
                  </a:txBody>
                  <a:tcPr marL="8657" marR="8657" marT="8657" marB="0" anchor="b">
                    <a:lnL>
                      <a:noFill/>
                    </a:lnL>
                    <a:lnR>
                      <a:noFill/>
                    </a:lnR>
                    <a:lnT>
                      <a:noFill/>
                    </a:lnT>
                    <a:lnB>
                      <a:noFill/>
                    </a:lnB>
                  </a:tcPr>
                </a:tc>
                <a:extLst>
                  <a:ext uri="{0D108BD9-81ED-4DB2-BD59-A6C34878D82A}">
                    <a16:rowId xmlns:a16="http://schemas.microsoft.com/office/drawing/2014/main" val="381324366"/>
                  </a:ext>
                </a:extLst>
              </a:tr>
              <a:tr h="173133">
                <a:tc>
                  <a:txBody>
                    <a:bodyPr/>
                    <a:lstStyle/>
                    <a:p>
                      <a:pPr algn="l" fontAlgn="b"/>
                      <a:r>
                        <a:rPr lang="de-CH" sz="1000" b="1" i="0" u="none" strike="noStrike" dirty="0">
                          <a:solidFill>
                            <a:srgbClr val="000000"/>
                          </a:solidFill>
                          <a:effectLst/>
                          <a:latin typeface="Calibri" panose="020F0502020204030204" pitchFamily="34" charset="0"/>
                        </a:rPr>
                        <a:t>Risk weight</a:t>
                      </a:r>
                    </a:p>
                  </a:txBody>
                  <a:tcPr marL="8657" marR="8657" marT="8657" marB="0" anchor="b">
                    <a:lnL>
                      <a:noFill/>
                    </a:lnL>
                    <a:lnR>
                      <a:noFill/>
                    </a:lnR>
                    <a:lnT>
                      <a:noFill/>
                    </a:lnT>
                    <a:lnB>
                      <a:noFill/>
                    </a:lnB>
                  </a:tcPr>
                </a:tc>
                <a:tc>
                  <a:txBody>
                    <a:bodyPr/>
                    <a:lstStyle/>
                    <a:p>
                      <a:pPr algn="r" fontAlgn="b"/>
                      <a:r>
                        <a:rPr lang="de-CH" sz="1000" b="1" i="0" u="none" strike="noStrike" dirty="0">
                          <a:solidFill>
                            <a:srgbClr val="000000"/>
                          </a:solidFill>
                          <a:effectLst/>
                          <a:latin typeface="Calibri" panose="020F0502020204030204" pitchFamily="34" charset="0"/>
                        </a:rPr>
                        <a:t>21%</a:t>
                      </a:r>
                    </a:p>
                  </a:txBody>
                  <a:tcPr marL="8657" marR="8657" marT="8657" marB="0" anchor="b">
                    <a:lnL>
                      <a:noFill/>
                    </a:lnL>
                    <a:lnR>
                      <a:noFill/>
                    </a:lnR>
                    <a:lnT>
                      <a:noFill/>
                    </a:lnT>
                    <a:lnB>
                      <a:noFill/>
                    </a:lnB>
                  </a:tcPr>
                </a:tc>
                <a:tc>
                  <a:txBody>
                    <a:bodyPr/>
                    <a:lstStyle/>
                    <a:p>
                      <a:pPr algn="l" fontAlgn="b"/>
                      <a:endParaRPr lang="de-CH" sz="1000" b="1"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Risk weight</a:t>
                      </a:r>
                    </a:p>
                  </a:txBody>
                  <a:tcPr marL="8657" marR="8657" marT="8657" marB="0" anchor="b">
                    <a:lnL>
                      <a:noFill/>
                    </a:lnL>
                    <a:lnR>
                      <a:noFill/>
                    </a:lnR>
                    <a:lnT>
                      <a:noFill/>
                    </a:lnT>
                    <a:lnB>
                      <a:noFill/>
                    </a:lnB>
                  </a:tcPr>
                </a:tc>
                <a:tc>
                  <a:txBody>
                    <a:bodyPr/>
                    <a:lstStyle/>
                    <a:p>
                      <a:pPr algn="r" fontAlgn="b"/>
                      <a:r>
                        <a:rPr lang="de-CH" sz="1000" b="1" i="0" u="none" strike="noStrike" dirty="0">
                          <a:solidFill>
                            <a:srgbClr val="000000"/>
                          </a:solidFill>
                          <a:effectLst/>
                          <a:latin typeface="Calibri" panose="020F0502020204030204" pitchFamily="34" charset="0"/>
                        </a:rPr>
                        <a:t>192%</a:t>
                      </a:r>
                    </a:p>
                  </a:txBody>
                  <a:tcPr marL="8657" marR="8657" marT="8657" marB="0" anchor="b">
                    <a:lnL>
                      <a:noFill/>
                    </a:lnL>
                    <a:lnR>
                      <a:noFill/>
                    </a:lnR>
                    <a:lnT>
                      <a:noFill/>
                    </a:lnT>
                    <a:lnB>
                      <a:noFill/>
                    </a:lnB>
                  </a:tcPr>
                </a:tc>
                <a:tc>
                  <a:txBody>
                    <a:bodyPr/>
                    <a:lstStyle/>
                    <a:p>
                      <a:pPr algn="l" fontAlgn="b"/>
                      <a:endParaRPr lang="de-CH" sz="1000" b="1"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Risk weight</a:t>
                      </a:r>
                    </a:p>
                  </a:txBody>
                  <a:tcPr marL="8657" marR="8657" marT="8657" marB="0" anchor="b">
                    <a:lnL>
                      <a:noFill/>
                    </a:lnL>
                    <a:lnR>
                      <a:noFill/>
                    </a:lnR>
                    <a:lnT>
                      <a:noFill/>
                    </a:lnT>
                    <a:lnB>
                      <a:noFill/>
                    </a:lnB>
                  </a:tcPr>
                </a:tc>
                <a:tc>
                  <a:txBody>
                    <a:bodyPr/>
                    <a:lstStyle/>
                    <a:p>
                      <a:pPr algn="r" fontAlgn="b"/>
                      <a:r>
                        <a:rPr lang="de-CH" sz="1000" b="1" i="0" u="none" strike="noStrike" dirty="0">
                          <a:solidFill>
                            <a:srgbClr val="000000"/>
                          </a:solidFill>
                          <a:effectLst/>
                          <a:latin typeface="Calibri" panose="020F0502020204030204" pitchFamily="34" charset="0"/>
                        </a:rPr>
                        <a:t>779%</a:t>
                      </a:r>
                    </a:p>
                  </a:txBody>
                  <a:tcPr marL="8657" marR="8657" marT="8657" marB="0" anchor="b">
                    <a:lnL>
                      <a:noFill/>
                    </a:lnL>
                    <a:lnR>
                      <a:noFill/>
                    </a:lnR>
                    <a:lnT>
                      <a:noFill/>
                    </a:lnT>
                    <a:lnB>
                      <a:noFill/>
                    </a:lnB>
                  </a:tcPr>
                </a:tc>
                <a:tc>
                  <a:txBody>
                    <a:bodyPr/>
                    <a:lstStyle/>
                    <a:p>
                      <a:pPr algn="l" fontAlgn="b"/>
                      <a:endParaRPr lang="de-CH" sz="1000" b="1"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1" i="0" u="none" strike="noStrike" dirty="0">
                          <a:solidFill>
                            <a:srgbClr val="000000"/>
                          </a:solidFill>
                          <a:effectLst/>
                          <a:latin typeface="Calibri" panose="020F0502020204030204" pitchFamily="34" charset="0"/>
                        </a:rPr>
                        <a:t>Risk weight</a:t>
                      </a:r>
                    </a:p>
                  </a:txBody>
                  <a:tcPr marL="8657" marR="8657" marT="8657" marB="0" anchor="b">
                    <a:lnL>
                      <a:noFill/>
                    </a:lnL>
                    <a:lnR>
                      <a:noFill/>
                    </a:lnR>
                    <a:lnT>
                      <a:noFill/>
                    </a:lnT>
                    <a:lnB>
                      <a:noFill/>
                    </a:lnB>
                  </a:tcPr>
                </a:tc>
                <a:tc>
                  <a:txBody>
                    <a:bodyPr/>
                    <a:lstStyle/>
                    <a:p>
                      <a:pPr algn="r" fontAlgn="b"/>
                      <a:r>
                        <a:rPr lang="de-CH" sz="1000" b="1" i="0" u="none" strike="noStrike" dirty="0">
                          <a:solidFill>
                            <a:srgbClr val="000000"/>
                          </a:solidFill>
                          <a:effectLst/>
                          <a:latin typeface="Calibri" panose="020F0502020204030204" pitchFamily="34" charset="0"/>
                        </a:rPr>
                        <a:t>1250%</a:t>
                      </a:r>
                    </a:p>
                  </a:txBody>
                  <a:tcPr marL="8657" marR="8657" marT="8657" marB="0" anchor="b">
                    <a:lnL>
                      <a:noFill/>
                    </a:lnL>
                    <a:lnR>
                      <a:noFill/>
                    </a:lnR>
                    <a:lnT>
                      <a:noFill/>
                    </a:lnT>
                    <a:lnB>
                      <a:noFill/>
                    </a:lnB>
                  </a:tcPr>
                </a:tc>
                <a:extLst>
                  <a:ext uri="{0D108BD9-81ED-4DB2-BD59-A6C34878D82A}">
                    <a16:rowId xmlns:a16="http://schemas.microsoft.com/office/drawing/2014/main" val="2949389800"/>
                  </a:ext>
                </a:extLst>
              </a:tr>
              <a:tr h="173133">
                <a:tc>
                  <a:txBody>
                    <a:bodyPr/>
                    <a:lstStyle/>
                    <a:p>
                      <a:pPr algn="l" fontAlgn="b"/>
                      <a:r>
                        <a:rPr lang="de-CH" sz="1000" b="0" i="0" u="none" strike="noStrike" dirty="0">
                          <a:solidFill>
                            <a:srgbClr val="000000"/>
                          </a:solidFill>
                          <a:effectLst/>
                          <a:latin typeface="Calibri" panose="020F0502020204030204" pitchFamily="34" charset="0"/>
                        </a:rPr>
                        <a:t>When A &gt; KA</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gridSpan="2">
                  <a:txBody>
                    <a:bodyPr/>
                    <a:lstStyle/>
                    <a:p>
                      <a:pPr algn="l" fontAlgn="b"/>
                      <a:r>
                        <a:rPr lang="en-US" sz="1000" b="0" i="0" u="none" strike="noStrike" dirty="0">
                          <a:solidFill>
                            <a:srgbClr val="000000"/>
                          </a:solidFill>
                          <a:effectLst/>
                          <a:latin typeface="Calibri" panose="020F0502020204030204" pitchFamily="34" charset="0"/>
                        </a:rPr>
                        <a:t>when A &lt; KA and D &gt; KA</a:t>
                      </a:r>
                    </a:p>
                  </a:txBody>
                  <a:tcPr marL="8657" marR="8657" marT="8657" marB="0" anchor="b">
                    <a:lnL>
                      <a:noFill/>
                    </a:lnL>
                    <a:lnR>
                      <a:noFill/>
                    </a:lnR>
                    <a:lnT>
                      <a:noFill/>
                    </a:lnT>
                    <a:lnB>
                      <a:noFill/>
                    </a:lnB>
                  </a:tcPr>
                </a:tc>
                <a:tc hMerge="1">
                  <a:txBody>
                    <a:bodyPr/>
                    <a:lstStyle/>
                    <a:p>
                      <a:endParaRPr lang="en-GB"/>
                    </a:p>
                  </a:txBody>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r>
                        <a:rPr lang="de-CH" sz="1000" b="0" i="0" u="none" strike="noStrike" dirty="0">
                          <a:solidFill>
                            <a:srgbClr val="000000"/>
                          </a:solidFill>
                          <a:effectLst/>
                          <a:latin typeface="Calibri" panose="020F0502020204030204" pitchFamily="34" charset="0"/>
                        </a:rPr>
                        <a:t>When D &lt;= KA</a:t>
                      </a: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extLst>
                  <a:ext uri="{0D108BD9-81ED-4DB2-BD59-A6C34878D82A}">
                    <a16:rowId xmlns:a16="http://schemas.microsoft.com/office/drawing/2014/main" val="3394065885"/>
                  </a:ext>
                </a:extLst>
              </a:tr>
              <a:tr h="173133">
                <a:tc gridSpan="4">
                  <a:txBody>
                    <a:bodyPr/>
                    <a:lstStyle/>
                    <a:p>
                      <a:pPr algn="l" fontAlgn="b"/>
                      <a:r>
                        <a:rPr lang="en-US" sz="1000" b="0" i="0" u="none" strike="noStrike" dirty="0">
                          <a:solidFill>
                            <a:srgbClr val="000000"/>
                          </a:solidFill>
                          <a:effectLst/>
                          <a:latin typeface="Calibri" panose="020F0502020204030204" pitchFamily="34" charset="0"/>
                        </a:rPr>
                        <a:t>--&gt; Risk weight = KSSFA(KA) * 12.5 + floor of 0.15</a:t>
                      </a:r>
                    </a:p>
                  </a:txBody>
                  <a:tcPr marL="8657" marR="8657" marT="8657" marB="0" anchor="b">
                    <a:lnL>
                      <a:noFill/>
                    </a:lnL>
                    <a:lnR>
                      <a:noFill/>
                    </a:lnR>
                    <a:lnT>
                      <a:noFill/>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tc>
                  <a:txBody>
                    <a:bodyPr/>
                    <a:lstStyle/>
                    <a:p>
                      <a:pPr algn="l" fontAlgn="b"/>
                      <a:endParaRPr lang="de-CH" sz="1000" b="0" i="0" u="none" strike="noStrike" dirty="0">
                        <a:solidFill>
                          <a:srgbClr val="000000"/>
                        </a:solidFill>
                        <a:effectLst/>
                        <a:latin typeface="Calibri" panose="020F0502020204030204" pitchFamily="34" charset="0"/>
                      </a:endParaRPr>
                    </a:p>
                  </a:txBody>
                  <a:tcPr marL="8657" marR="8657" marT="8657" marB="0" anchor="b">
                    <a:lnL>
                      <a:noFill/>
                    </a:lnL>
                    <a:lnR>
                      <a:noFill/>
                    </a:lnR>
                    <a:lnT>
                      <a:noFill/>
                    </a:lnT>
                    <a:lnB>
                      <a:noFill/>
                    </a:lnB>
                  </a:tcPr>
                </a:tc>
                <a:extLst>
                  <a:ext uri="{0D108BD9-81ED-4DB2-BD59-A6C34878D82A}">
                    <a16:rowId xmlns:a16="http://schemas.microsoft.com/office/drawing/2014/main" val="2056208051"/>
                  </a:ext>
                </a:extLst>
              </a:tr>
            </a:tbl>
          </a:graphicData>
        </a:graphic>
      </p:graphicFrame>
      <p:sp>
        <p:nvSpPr>
          <p:cNvPr id="3" name="Slide Number Placeholder 2">
            <a:extLst>
              <a:ext uri="{FF2B5EF4-FFF2-40B4-BE49-F238E27FC236}">
                <a16:creationId xmlns:a16="http://schemas.microsoft.com/office/drawing/2014/main" id="{9EE46A01-1046-4F9E-A445-9122F66611C0}"/>
              </a:ext>
            </a:extLst>
          </p:cNvPr>
          <p:cNvSpPr>
            <a:spLocks noGrp="1"/>
          </p:cNvSpPr>
          <p:nvPr>
            <p:ph type="sldNum" sz="quarter" idx="11"/>
          </p:nvPr>
        </p:nvSpPr>
        <p:spPr/>
        <p:txBody>
          <a:bodyPr/>
          <a:lstStyle/>
          <a:p>
            <a:fld id="{7870704B-CE94-48CC-AF30-84932A1262A7}" type="slidenum">
              <a:rPr lang="en-GB" smtClean="0"/>
              <a:pPr/>
              <a:t>9</a:t>
            </a:fld>
            <a:endParaRPr lang="en-GB" dirty="0"/>
          </a:p>
        </p:txBody>
      </p:sp>
      <p:sp>
        <p:nvSpPr>
          <p:cNvPr id="5" name="Title 3">
            <a:extLst>
              <a:ext uri="{FF2B5EF4-FFF2-40B4-BE49-F238E27FC236}">
                <a16:creationId xmlns:a16="http://schemas.microsoft.com/office/drawing/2014/main" id="{D97D22BB-5652-4BDF-BA60-408B9C51D9BE}"/>
              </a:ext>
            </a:extLst>
          </p:cNvPr>
          <p:cNvSpPr>
            <a:spLocks noGrp="1"/>
          </p:cNvSpPr>
          <p:nvPr>
            <p:ph type="title"/>
          </p:nvPr>
        </p:nvSpPr>
        <p:spPr>
          <a:xfrm>
            <a:off x="457200" y="457200"/>
            <a:ext cx="8229600" cy="509451"/>
          </a:xfrm>
        </p:spPr>
        <p:txBody>
          <a:bodyPr/>
          <a:lstStyle/>
          <a:p>
            <a:r>
              <a:rPr lang="en-GB" dirty="0"/>
              <a:t>Securitisation capital charge calculations examples (1/2)</a:t>
            </a:r>
          </a:p>
        </p:txBody>
      </p:sp>
      <p:sp>
        <p:nvSpPr>
          <p:cNvPr id="10" name="Rectangle 9">
            <a:extLst>
              <a:ext uri="{FF2B5EF4-FFF2-40B4-BE49-F238E27FC236}">
                <a16:creationId xmlns:a16="http://schemas.microsoft.com/office/drawing/2014/main" id="{AB2B94CC-1624-4E06-AE9A-388C54B054E0}"/>
              </a:ext>
            </a:extLst>
          </p:cNvPr>
          <p:cNvSpPr/>
          <p:nvPr/>
        </p:nvSpPr>
        <p:spPr>
          <a:xfrm>
            <a:off x="342355" y="887999"/>
            <a:ext cx="8068491" cy="276999"/>
          </a:xfrm>
          <a:prstGeom prst="rect">
            <a:avLst/>
          </a:prstGeom>
        </p:spPr>
        <p:txBody>
          <a:bodyPr wrap="square">
            <a:spAutoFit/>
          </a:bodyPr>
          <a:lstStyle/>
          <a:p>
            <a:pPr lvl="0" defTabSz="514350">
              <a:spcAft>
                <a:spcPts val="900"/>
              </a:spcAft>
            </a:pPr>
            <a:r>
              <a:rPr lang="fr-CH" sz="1200" b="1" dirty="0">
                <a:solidFill>
                  <a:srgbClr val="D04A02"/>
                </a:solidFill>
              </a:rPr>
              <a:t>Capital requirements calculations of the four tranches of the portfolio</a:t>
            </a:r>
          </a:p>
        </p:txBody>
      </p:sp>
      <p:sp>
        <p:nvSpPr>
          <p:cNvPr id="11" name="TextBox 10">
            <a:extLst>
              <a:ext uri="{FF2B5EF4-FFF2-40B4-BE49-F238E27FC236}">
                <a16:creationId xmlns:a16="http://schemas.microsoft.com/office/drawing/2014/main" id="{ED3130F6-DA97-4835-AF30-361BA8258C13}"/>
              </a:ext>
            </a:extLst>
          </p:cNvPr>
          <p:cNvSpPr txBox="1"/>
          <p:nvPr/>
        </p:nvSpPr>
        <p:spPr>
          <a:xfrm>
            <a:off x="542925" y="4854599"/>
            <a:ext cx="2571750" cy="184666"/>
          </a:xfrm>
          <a:prstGeom prst="rect">
            <a:avLst/>
          </a:prstGeom>
          <a:noFill/>
        </p:spPr>
        <p:txBody>
          <a:bodyPr wrap="square" lIns="0" tIns="0" rIns="0" bIns="0" rtlCol="0">
            <a:spAutoFit/>
          </a:bodyPr>
          <a:lstStyle/>
          <a:p>
            <a:pPr>
              <a:lnSpc>
                <a:spcPct val="100000"/>
              </a:lnSpc>
              <a:spcAft>
                <a:spcPts val="600"/>
              </a:spcAft>
              <a:buSzPct val="100000"/>
            </a:pPr>
            <a:r>
              <a:rPr lang="de-CH" sz="1200" b="1" dirty="0"/>
              <a:t>Calculations examples file:</a:t>
            </a:r>
            <a:endParaRPr lang="en-GB" sz="1200" b="1" dirty="0"/>
          </a:p>
        </p:txBody>
      </p:sp>
      <p:graphicFrame>
        <p:nvGraphicFramePr>
          <p:cNvPr id="12" name="Object 11">
            <a:extLst>
              <a:ext uri="{FF2B5EF4-FFF2-40B4-BE49-F238E27FC236}">
                <a16:creationId xmlns:a16="http://schemas.microsoft.com/office/drawing/2014/main" id="{67BC6048-0C56-4452-9FCE-D8F8642F04EA}"/>
              </a:ext>
            </a:extLst>
          </p:cNvPr>
          <p:cNvGraphicFramePr>
            <a:graphicFrameLocks noChangeAspect="1"/>
          </p:cNvGraphicFramePr>
          <p:nvPr>
            <p:extLst>
              <p:ext uri="{D42A27DB-BD31-4B8C-83A1-F6EECF244321}">
                <p14:modId xmlns:p14="http://schemas.microsoft.com/office/powerpoint/2010/main" val="3885312885"/>
              </p:ext>
            </p:extLst>
          </p:nvPr>
        </p:nvGraphicFramePr>
        <p:xfrm>
          <a:off x="2790825" y="4946650"/>
          <a:ext cx="381000" cy="771525"/>
        </p:xfrm>
        <a:graphic>
          <a:graphicData uri="http://schemas.openxmlformats.org/presentationml/2006/ole">
            <mc:AlternateContent xmlns:mc="http://schemas.openxmlformats.org/markup-compatibility/2006">
              <mc:Choice xmlns:v="urn:schemas-microsoft-com:vml" Requires="v">
                <p:oleObj spid="_x0000_s2061" name="Worksheet" showAsIcon="1" r:id="rId3" imgW="380689" imgH="771213" progId="Excel.Sheet.12">
                  <p:embed/>
                </p:oleObj>
              </mc:Choice>
              <mc:Fallback>
                <p:oleObj name="Worksheet" showAsIcon="1" r:id="rId3" imgW="380689" imgH="771213" progId="Excel.Sheet.12">
                  <p:embed/>
                  <p:pic>
                    <p:nvPicPr>
                      <p:cNvPr id="0" name=""/>
                      <p:cNvPicPr/>
                      <p:nvPr/>
                    </p:nvPicPr>
                    <p:blipFill>
                      <a:blip r:embed="rId4"/>
                      <a:stretch>
                        <a:fillRect/>
                      </a:stretch>
                    </p:blipFill>
                    <p:spPr>
                      <a:xfrm>
                        <a:off x="2790825" y="4946650"/>
                        <a:ext cx="381000" cy="771525"/>
                      </a:xfrm>
                      <a:prstGeom prst="rect">
                        <a:avLst/>
                      </a:prstGeom>
                    </p:spPr>
                  </p:pic>
                </p:oleObj>
              </mc:Fallback>
            </mc:AlternateContent>
          </a:graphicData>
        </a:graphic>
      </p:graphicFrame>
    </p:spTree>
    <p:extLst>
      <p:ext uri="{BB962C8B-B14F-4D97-AF65-F5344CB8AC3E}">
        <p14:creationId xmlns:p14="http://schemas.microsoft.com/office/powerpoint/2010/main" val="27162246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386,11,Securitisation capital charge calculation tool (2/2)"/>
</p:tagLst>
</file>

<file path=ppt/theme/theme1.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4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4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extLst>
    <a:ext uri="{05A4C25C-085E-4340-85A3-A5531E510DB2}">
      <thm15:themeFamily xmlns:thm15="http://schemas.microsoft.com/office/thememl/2012/main" name="PwC 4x3 PowerPoint 08Oct2018" id="{59513AB4-64FC-4839-95C3-22DA72713204}" vid="{D63746B8-A2E3-4E1B-9BBC-2053FF894C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1911</Words>
  <Application>Microsoft Office PowerPoint</Application>
  <PresentationFormat>On-screen Show (4:3)</PresentationFormat>
  <Paragraphs>310</Paragraphs>
  <Slides>11</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22" baseType="lpstr">
      <vt:lpstr>Arial</vt:lpstr>
      <vt:lpstr>Arial Body</vt:lpstr>
      <vt:lpstr>BlissPro-ExtraLight</vt:lpstr>
      <vt:lpstr>Calibri</vt:lpstr>
      <vt:lpstr>Cambria Math</vt:lpstr>
      <vt:lpstr>Georgia</vt:lpstr>
      <vt:lpstr>Symbol</vt:lpstr>
      <vt:lpstr>Times New Roman</vt:lpstr>
      <vt:lpstr>Wingdings</vt:lpstr>
      <vt:lpstr>PwC</vt:lpstr>
      <vt:lpstr>Microsoft Excel Worksheet</vt:lpstr>
      <vt:lpstr>Securitisation revised framework</vt:lpstr>
      <vt:lpstr>Simple, Transparent and Comparable (1/2)</vt:lpstr>
      <vt:lpstr>Simple, Transparent and Comparable (2/2)</vt:lpstr>
      <vt:lpstr>Different approaches</vt:lpstr>
      <vt:lpstr>Capital requirements calculation</vt:lpstr>
      <vt:lpstr>Required inputs for calculation (1/2)</vt:lpstr>
      <vt:lpstr>Required inputs for calculation (2/2)</vt:lpstr>
      <vt:lpstr>Securitisation capital charge calculations examples (1/2)</vt:lpstr>
      <vt:lpstr>Securitisation capital charge calculations examples (1/2)</vt:lpstr>
      <vt:lpstr>Securitisation capital charge calculation tool (1/2)</vt:lpstr>
      <vt:lpstr>Securitisation capital charge calculation tool (2/2)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PwC C3S calculation suite </dc:title>
  <dc:creator>Pedram Rostami</dc:creator>
  <cp:lastModifiedBy>Pedram Rostami</cp:lastModifiedBy>
  <cp:revision>124</cp:revision>
  <dcterms:created xsi:type="dcterms:W3CDTF">2020-03-09T14:20:15Z</dcterms:created>
  <dcterms:modified xsi:type="dcterms:W3CDTF">2021-01-01T23:52:28Z</dcterms:modified>
</cp:coreProperties>
</file>